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19"/>
  </p:notesMasterIdLst>
  <p:sldIdLst>
    <p:sldId id="256" r:id="rId2"/>
    <p:sldId id="271" r:id="rId3"/>
    <p:sldId id="289" r:id="rId4"/>
    <p:sldId id="278" r:id="rId5"/>
    <p:sldId id="277" r:id="rId6"/>
    <p:sldId id="279" r:id="rId7"/>
    <p:sldId id="280" r:id="rId8"/>
    <p:sldId id="281" r:id="rId9"/>
    <p:sldId id="282" r:id="rId10"/>
    <p:sldId id="283" r:id="rId11"/>
    <p:sldId id="284" r:id="rId12"/>
    <p:sldId id="285" r:id="rId13"/>
    <p:sldId id="290" r:id="rId14"/>
    <p:sldId id="286" r:id="rId15"/>
    <p:sldId id="287" r:id="rId16"/>
    <p:sldId id="288" r:id="rId17"/>
    <p:sldId id="276" r:id="rId18"/>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D4B787-B617-4C9A-97B6-446C13852BB1}" v="3133" dt="2023-10-09T17:26:26.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477" autoAdjust="0"/>
  </p:normalViewPr>
  <p:slideViewPr>
    <p:cSldViewPr snapToGrid="0">
      <p:cViewPr varScale="1">
        <p:scale>
          <a:sx n="49" d="100"/>
          <a:sy n="49" d="100"/>
        </p:scale>
        <p:origin x="1339" y="48"/>
      </p:cViewPr>
      <p:guideLst/>
    </p:cSldViewPr>
  </p:slideViewPr>
  <p:notesTextViewPr>
    <p:cViewPr>
      <p:scale>
        <a:sx n="1" d="1"/>
        <a:sy n="1" d="1"/>
      </p:scale>
      <p:origin x="0" y="0"/>
    </p:cViewPr>
  </p:notesTextViewPr>
  <p:notesViewPr>
    <p:cSldViewPr snapToGrid="0">
      <p:cViewPr>
        <p:scale>
          <a:sx n="125" d="100"/>
          <a:sy n="125" d="100"/>
        </p:scale>
        <p:origin x="1858" y="-29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Daley" userId="3ae82bc1bf966b12" providerId="LiveId" clId="{11D4B787-B617-4C9A-97B6-446C13852BB1}"/>
    <pc:docChg chg="undo custSel addSld delSld modSld sldOrd modMainMaster modNotesMaster">
      <pc:chgData name="Dan Daley" userId="3ae82bc1bf966b12" providerId="LiveId" clId="{11D4B787-B617-4C9A-97B6-446C13852BB1}" dt="2023-10-09T17:27:10.994" v="16302" actId="20577"/>
      <pc:docMkLst>
        <pc:docMk/>
      </pc:docMkLst>
      <pc:sldChg chg="modSp mod modNotesTx">
        <pc:chgData name="Dan Daley" userId="3ae82bc1bf966b12" providerId="LiveId" clId="{11D4B787-B617-4C9A-97B6-446C13852BB1}" dt="2023-10-08T16:55:51.273" v="10217" actId="255"/>
        <pc:sldMkLst>
          <pc:docMk/>
          <pc:sldMk cId="966349642" sldId="256"/>
        </pc:sldMkLst>
        <pc:spChg chg="mod">
          <ac:chgData name="Dan Daley" userId="3ae82bc1bf966b12" providerId="LiveId" clId="{11D4B787-B617-4C9A-97B6-446C13852BB1}" dt="2023-10-08T16:55:51.273" v="10217" actId="255"/>
          <ac:spMkLst>
            <pc:docMk/>
            <pc:sldMk cId="966349642" sldId="256"/>
            <ac:spMk id="4" creationId="{3A8BE5EE-DE0A-8960-ADCE-79E5CCCFD0A7}"/>
          </ac:spMkLst>
        </pc:spChg>
        <pc:spChg chg="mod">
          <ac:chgData name="Dan Daley" userId="3ae82bc1bf966b12" providerId="LiveId" clId="{11D4B787-B617-4C9A-97B6-446C13852BB1}" dt="2023-10-08T16:55:46.682" v="10216" actId="255"/>
          <ac:spMkLst>
            <pc:docMk/>
            <pc:sldMk cId="966349642" sldId="256"/>
            <ac:spMk id="11" creationId="{08D37A7C-4CEE-ECD8-E54B-DBEB24988A9C}"/>
          </ac:spMkLst>
        </pc:spChg>
      </pc:sldChg>
      <pc:sldChg chg="modSp del mod">
        <pc:chgData name="Dan Daley" userId="3ae82bc1bf966b12" providerId="LiveId" clId="{11D4B787-B617-4C9A-97B6-446C13852BB1}" dt="2023-10-08T14:04:47.198" v="238" actId="2696"/>
        <pc:sldMkLst>
          <pc:docMk/>
          <pc:sldMk cId="3704517213" sldId="257"/>
        </pc:sldMkLst>
        <pc:spChg chg="mod">
          <ac:chgData name="Dan Daley" userId="3ae82bc1bf966b12" providerId="LiveId" clId="{11D4B787-B617-4C9A-97B6-446C13852BB1}" dt="2023-10-08T14:01:42.021" v="76"/>
          <ac:spMkLst>
            <pc:docMk/>
            <pc:sldMk cId="3704517213" sldId="257"/>
            <ac:spMk id="2" creationId="{38525BDA-DB39-090E-C59C-E78C8CF4E159}"/>
          </ac:spMkLst>
        </pc:spChg>
        <pc:spChg chg="mod">
          <ac:chgData name="Dan Daley" userId="3ae82bc1bf966b12" providerId="LiveId" clId="{11D4B787-B617-4C9A-97B6-446C13852BB1}" dt="2023-10-08T14:01:42.021" v="76"/>
          <ac:spMkLst>
            <pc:docMk/>
            <pc:sldMk cId="3704517213" sldId="257"/>
            <ac:spMk id="7" creationId="{96AF6586-5924-E13D-04E0-53B9B5AD4C8A}"/>
          </ac:spMkLst>
        </pc:spChg>
        <pc:picChg chg="mod">
          <ac:chgData name="Dan Daley" userId="3ae82bc1bf966b12" providerId="LiveId" clId="{11D4B787-B617-4C9A-97B6-446C13852BB1}" dt="2023-10-08T14:01:42.021" v="76"/>
          <ac:picMkLst>
            <pc:docMk/>
            <pc:sldMk cId="3704517213" sldId="257"/>
            <ac:picMk id="9" creationId="{9D4E646C-9598-7C1D-3A7C-781C74F41B53}"/>
          </ac:picMkLst>
        </pc:picChg>
      </pc:sldChg>
      <pc:sldChg chg="modSp del">
        <pc:chgData name="Dan Daley" userId="3ae82bc1bf966b12" providerId="LiveId" clId="{11D4B787-B617-4C9A-97B6-446C13852BB1}" dt="2023-10-08T14:04:59.380" v="243" actId="2696"/>
        <pc:sldMkLst>
          <pc:docMk/>
          <pc:sldMk cId="2747087650" sldId="259"/>
        </pc:sldMkLst>
        <pc:spChg chg="mod">
          <ac:chgData name="Dan Daley" userId="3ae82bc1bf966b12" providerId="LiveId" clId="{11D4B787-B617-4C9A-97B6-446C13852BB1}" dt="2023-10-08T14:01:42.021" v="76"/>
          <ac:spMkLst>
            <pc:docMk/>
            <pc:sldMk cId="2747087650" sldId="259"/>
            <ac:spMk id="5" creationId="{468E52BB-E83E-6BC1-E361-33092915D75F}"/>
          </ac:spMkLst>
        </pc:spChg>
      </pc:sldChg>
      <pc:sldChg chg="modSp del mod ord">
        <pc:chgData name="Dan Daley" userId="3ae82bc1bf966b12" providerId="LiveId" clId="{11D4B787-B617-4C9A-97B6-446C13852BB1}" dt="2023-10-08T14:05:13.727" v="251" actId="2696"/>
        <pc:sldMkLst>
          <pc:docMk/>
          <pc:sldMk cId="542144279" sldId="260"/>
        </pc:sldMkLst>
        <pc:spChg chg="mod">
          <ac:chgData name="Dan Daley" userId="3ae82bc1bf966b12" providerId="LiveId" clId="{11D4B787-B617-4C9A-97B6-446C13852BB1}" dt="2023-10-08T14:01:42.021" v="76"/>
          <ac:spMkLst>
            <pc:docMk/>
            <pc:sldMk cId="542144279" sldId="260"/>
            <ac:spMk id="5" creationId="{8AF9F85F-EF2C-96FF-201F-9BFD5EFBF6B9}"/>
          </ac:spMkLst>
        </pc:spChg>
        <pc:spChg chg="mod">
          <ac:chgData name="Dan Daley" userId="3ae82bc1bf966b12" providerId="LiveId" clId="{11D4B787-B617-4C9A-97B6-446C13852BB1}" dt="2023-10-08T14:01:42.021" v="76"/>
          <ac:spMkLst>
            <pc:docMk/>
            <pc:sldMk cId="542144279" sldId="260"/>
            <ac:spMk id="7" creationId="{741FD266-35E6-73AC-6C97-D57572C170FE}"/>
          </ac:spMkLst>
        </pc:spChg>
        <pc:picChg chg="mod">
          <ac:chgData name="Dan Daley" userId="3ae82bc1bf966b12" providerId="LiveId" clId="{11D4B787-B617-4C9A-97B6-446C13852BB1}" dt="2023-10-08T14:01:42.021" v="76"/>
          <ac:picMkLst>
            <pc:docMk/>
            <pc:sldMk cId="542144279" sldId="260"/>
            <ac:picMk id="9" creationId="{7B2301F7-A6E5-6976-5F3A-CD5EF06508D2}"/>
          </ac:picMkLst>
        </pc:picChg>
      </pc:sldChg>
      <pc:sldChg chg="modSp del mod">
        <pc:chgData name="Dan Daley" userId="3ae82bc1bf966b12" providerId="LiveId" clId="{11D4B787-B617-4C9A-97B6-446C13852BB1}" dt="2023-10-08T14:04:54.450" v="241" actId="2696"/>
        <pc:sldMkLst>
          <pc:docMk/>
          <pc:sldMk cId="3667151874" sldId="261"/>
        </pc:sldMkLst>
        <pc:spChg chg="mod">
          <ac:chgData name="Dan Daley" userId="3ae82bc1bf966b12" providerId="LiveId" clId="{11D4B787-B617-4C9A-97B6-446C13852BB1}" dt="2023-10-08T14:01:42.021" v="76"/>
          <ac:spMkLst>
            <pc:docMk/>
            <pc:sldMk cId="3667151874" sldId="261"/>
            <ac:spMk id="2" creationId="{1709C69D-518A-286E-6549-F6CB7D3F9EA3}"/>
          </ac:spMkLst>
        </pc:spChg>
        <pc:spChg chg="mod">
          <ac:chgData name="Dan Daley" userId="3ae82bc1bf966b12" providerId="LiveId" clId="{11D4B787-B617-4C9A-97B6-446C13852BB1}" dt="2023-10-08T14:01:32.523" v="63" actId="27636"/>
          <ac:spMkLst>
            <pc:docMk/>
            <pc:sldMk cId="3667151874" sldId="261"/>
            <ac:spMk id="4" creationId="{3C5FFD7D-E2E4-89D0-7C65-7867ECEBCB76}"/>
          </ac:spMkLst>
        </pc:spChg>
        <pc:picChg chg="mod">
          <ac:chgData name="Dan Daley" userId="3ae82bc1bf966b12" providerId="LiveId" clId="{11D4B787-B617-4C9A-97B6-446C13852BB1}" dt="2023-10-08T14:01:42.021" v="76"/>
          <ac:picMkLst>
            <pc:docMk/>
            <pc:sldMk cId="3667151874" sldId="261"/>
            <ac:picMk id="6" creationId="{D5A67C05-BA5A-ADA3-C333-DAA23254CF63}"/>
          </ac:picMkLst>
        </pc:picChg>
      </pc:sldChg>
      <pc:sldChg chg="modSp del">
        <pc:chgData name="Dan Daley" userId="3ae82bc1bf966b12" providerId="LiveId" clId="{11D4B787-B617-4C9A-97B6-446C13852BB1}" dt="2023-10-08T14:04:49.804" v="239" actId="2696"/>
        <pc:sldMkLst>
          <pc:docMk/>
          <pc:sldMk cId="4164587722" sldId="264"/>
        </pc:sldMkLst>
        <pc:spChg chg="mod">
          <ac:chgData name="Dan Daley" userId="3ae82bc1bf966b12" providerId="LiveId" clId="{11D4B787-B617-4C9A-97B6-446C13852BB1}" dt="2023-10-08T14:01:42.021" v="76"/>
          <ac:spMkLst>
            <pc:docMk/>
            <pc:sldMk cId="4164587722" sldId="264"/>
            <ac:spMk id="5" creationId="{FACB3284-CCA3-389D-3342-838587C97EC1}"/>
          </ac:spMkLst>
        </pc:spChg>
        <pc:picChg chg="mod">
          <ac:chgData name="Dan Daley" userId="3ae82bc1bf966b12" providerId="LiveId" clId="{11D4B787-B617-4C9A-97B6-446C13852BB1}" dt="2023-10-08T14:01:42.021" v="76"/>
          <ac:picMkLst>
            <pc:docMk/>
            <pc:sldMk cId="4164587722" sldId="264"/>
            <ac:picMk id="10" creationId="{FC6FF34E-234C-8343-1DA3-2A2F192C851F}"/>
          </ac:picMkLst>
        </pc:picChg>
      </pc:sldChg>
      <pc:sldChg chg="modSp del mod">
        <pc:chgData name="Dan Daley" userId="3ae82bc1bf966b12" providerId="LiveId" clId="{11D4B787-B617-4C9A-97B6-446C13852BB1}" dt="2023-10-08T14:05:01.829" v="244" actId="2696"/>
        <pc:sldMkLst>
          <pc:docMk/>
          <pc:sldMk cId="2911156065" sldId="265"/>
        </pc:sldMkLst>
        <pc:spChg chg="mod">
          <ac:chgData name="Dan Daley" userId="3ae82bc1bf966b12" providerId="LiveId" clId="{11D4B787-B617-4C9A-97B6-446C13852BB1}" dt="2023-10-08T14:01:42.021" v="76"/>
          <ac:spMkLst>
            <pc:docMk/>
            <pc:sldMk cId="2911156065" sldId="265"/>
            <ac:spMk id="5" creationId="{6D37957D-A7A4-BA85-6AE0-23E359EFDB00}"/>
          </ac:spMkLst>
        </pc:spChg>
        <pc:spChg chg="mod">
          <ac:chgData name="Dan Daley" userId="3ae82bc1bf966b12" providerId="LiveId" clId="{11D4B787-B617-4C9A-97B6-446C13852BB1}" dt="2023-10-08T14:01:42.021" v="76"/>
          <ac:spMkLst>
            <pc:docMk/>
            <pc:sldMk cId="2911156065" sldId="265"/>
            <ac:spMk id="6" creationId="{799E9A8D-1363-1046-648A-421390D98D0A}"/>
          </ac:spMkLst>
        </pc:spChg>
        <pc:picChg chg="mod">
          <ac:chgData name="Dan Daley" userId="3ae82bc1bf966b12" providerId="LiveId" clId="{11D4B787-B617-4C9A-97B6-446C13852BB1}" dt="2023-10-08T14:01:42.021" v="76"/>
          <ac:picMkLst>
            <pc:docMk/>
            <pc:sldMk cId="2911156065" sldId="265"/>
            <ac:picMk id="7" creationId="{BA8B6866-16A3-D8D0-73AC-F00C7621DF6F}"/>
          </ac:picMkLst>
        </pc:picChg>
      </pc:sldChg>
      <pc:sldChg chg="modSp del ord">
        <pc:chgData name="Dan Daley" userId="3ae82bc1bf966b12" providerId="LiveId" clId="{11D4B787-B617-4C9A-97B6-446C13852BB1}" dt="2023-10-08T14:05:18.089" v="253" actId="2696"/>
        <pc:sldMkLst>
          <pc:docMk/>
          <pc:sldMk cId="165869364" sldId="266"/>
        </pc:sldMkLst>
        <pc:spChg chg="mod">
          <ac:chgData name="Dan Daley" userId="3ae82bc1bf966b12" providerId="LiveId" clId="{11D4B787-B617-4C9A-97B6-446C13852BB1}" dt="2023-10-08T14:01:42.021" v="76"/>
          <ac:spMkLst>
            <pc:docMk/>
            <pc:sldMk cId="165869364" sldId="266"/>
            <ac:spMk id="2" creationId="{CFCE38EE-EDD9-8C78-15EB-6341E672BDD4}"/>
          </ac:spMkLst>
        </pc:spChg>
        <pc:spChg chg="mod">
          <ac:chgData name="Dan Daley" userId="3ae82bc1bf966b12" providerId="LiveId" clId="{11D4B787-B617-4C9A-97B6-446C13852BB1}" dt="2023-10-08T14:01:42.021" v="76"/>
          <ac:spMkLst>
            <pc:docMk/>
            <pc:sldMk cId="165869364" sldId="266"/>
            <ac:spMk id="3" creationId="{58035630-8D9F-6EFD-2F88-7CAEF79C9EB7}"/>
          </ac:spMkLst>
        </pc:spChg>
      </pc:sldChg>
      <pc:sldChg chg="modSp del mod">
        <pc:chgData name="Dan Daley" userId="3ae82bc1bf966b12" providerId="LiveId" clId="{11D4B787-B617-4C9A-97B6-446C13852BB1}" dt="2023-10-08T14:05:28.593" v="256" actId="2696"/>
        <pc:sldMkLst>
          <pc:docMk/>
          <pc:sldMk cId="3396040985" sldId="267"/>
        </pc:sldMkLst>
        <pc:spChg chg="mod">
          <ac:chgData name="Dan Daley" userId="3ae82bc1bf966b12" providerId="LiveId" clId="{11D4B787-B617-4C9A-97B6-446C13852BB1}" dt="2023-10-08T14:01:42.021" v="76"/>
          <ac:spMkLst>
            <pc:docMk/>
            <pc:sldMk cId="3396040985" sldId="267"/>
            <ac:spMk id="2" creationId="{29318D8E-253A-7A5B-F97C-C757765C8D9D}"/>
          </ac:spMkLst>
        </pc:spChg>
        <pc:spChg chg="mod">
          <ac:chgData name="Dan Daley" userId="3ae82bc1bf966b12" providerId="LiveId" clId="{11D4B787-B617-4C9A-97B6-446C13852BB1}" dt="2023-10-08T14:01:42.021" v="76"/>
          <ac:spMkLst>
            <pc:docMk/>
            <pc:sldMk cId="3396040985" sldId="267"/>
            <ac:spMk id="6" creationId="{37AA3E2E-D623-5D6E-B469-D2C12BFF9965}"/>
          </ac:spMkLst>
        </pc:spChg>
        <pc:spChg chg="mod">
          <ac:chgData name="Dan Daley" userId="3ae82bc1bf966b12" providerId="LiveId" clId="{11D4B787-B617-4C9A-97B6-446C13852BB1}" dt="2023-10-08T14:01:42.021" v="76"/>
          <ac:spMkLst>
            <pc:docMk/>
            <pc:sldMk cId="3396040985" sldId="267"/>
            <ac:spMk id="8" creationId="{369C20EB-1E9D-DB75-1910-307AFBDAE448}"/>
          </ac:spMkLst>
        </pc:spChg>
      </pc:sldChg>
      <pc:sldChg chg="modSp del mod">
        <pc:chgData name="Dan Daley" userId="3ae82bc1bf966b12" providerId="LiveId" clId="{11D4B787-B617-4C9A-97B6-446C13852BB1}" dt="2023-10-08T14:05:20.382" v="254" actId="2696"/>
        <pc:sldMkLst>
          <pc:docMk/>
          <pc:sldMk cId="183318539" sldId="269"/>
        </pc:sldMkLst>
        <pc:spChg chg="mod">
          <ac:chgData name="Dan Daley" userId="3ae82bc1bf966b12" providerId="LiveId" clId="{11D4B787-B617-4C9A-97B6-446C13852BB1}" dt="2023-10-08T14:01:42.021" v="76"/>
          <ac:spMkLst>
            <pc:docMk/>
            <pc:sldMk cId="183318539" sldId="269"/>
            <ac:spMk id="5" creationId="{64016218-CD3D-7F4A-7B32-8B1DD38F02AA}"/>
          </ac:spMkLst>
        </pc:spChg>
        <pc:spChg chg="mod">
          <ac:chgData name="Dan Daley" userId="3ae82bc1bf966b12" providerId="LiveId" clId="{11D4B787-B617-4C9A-97B6-446C13852BB1}" dt="2023-10-08T14:01:42.021" v="76"/>
          <ac:spMkLst>
            <pc:docMk/>
            <pc:sldMk cId="183318539" sldId="269"/>
            <ac:spMk id="6" creationId="{93C94071-9806-657B-66E9-B9CF41C549B3}"/>
          </ac:spMkLst>
        </pc:spChg>
      </pc:sldChg>
      <pc:sldChg chg="modSp del mod">
        <pc:chgData name="Dan Daley" userId="3ae82bc1bf966b12" providerId="LiveId" clId="{11D4B787-B617-4C9A-97B6-446C13852BB1}" dt="2023-10-08T14:05:22.862" v="255" actId="2696"/>
        <pc:sldMkLst>
          <pc:docMk/>
          <pc:sldMk cId="3161070110" sldId="270"/>
        </pc:sldMkLst>
        <pc:spChg chg="mod">
          <ac:chgData name="Dan Daley" userId="3ae82bc1bf966b12" providerId="LiveId" clId="{11D4B787-B617-4C9A-97B6-446C13852BB1}" dt="2023-10-08T14:01:42.021" v="76"/>
          <ac:spMkLst>
            <pc:docMk/>
            <pc:sldMk cId="3161070110" sldId="270"/>
            <ac:spMk id="4" creationId="{C0F3C6E7-AB9C-B4A3-79A9-891348672747}"/>
          </ac:spMkLst>
        </pc:spChg>
        <pc:spChg chg="mod">
          <ac:chgData name="Dan Daley" userId="3ae82bc1bf966b12" providerId="LiveId" clId="{11D4B787-B617-4C9A-97B6-446C13852BB1}" dt="2023-10-08T14:01:42.021" v="76"/>
          <ac:spMkLst>
            <pc:docMk/>
            <pc:sldMk cId="3161070110" sldId="270"/>
            <ac:spMk id="6" creationId="{F64D17E6-15FD-89A8-86D6-A06C139C1600}"/>
          </ac:spMkLst>
        </pc:spChg>
        <pc:picChg chg="mod">
          <ac:chgData name="Dan Daley" userId="3ae82bc1bf966b12" providerId="LiveId" clId="{11D4B787-B617-4C9A-97B6-446C13852BB1}" dt="2023-10-08T14:01:42.021" v="76"/>
          <ac:picMkLst>
            <pc:docMk/>
            <pc:sldMk cId="3161070110" sldId="270"/>
            <ac:picMk id="8" creationId="{A458D15D-FE32-441B-DB27-9ED5EE7A8180}"/>
          </ac:picMkLst>
        </pc:picChg>
      </pc:sldChg>
      <pc:sldChg chg="addSp delSp modSp mod ord modAnim modNotesTx">
        <pc:chgData name="Dan Daley" userId="3ae82bc1bf966b12" providerId="LiveId" clId="{11D4B787-B617-4C9A-97B6-446C13852BB1}" dt="2023-10-08T16:57:00.530" v="10226" actId="255"/>
        <pc:sldMkLst>
          <pc:docMk/>
          <pc:sldMk cId="1340204017" sldId="271"/>
        </pc:sldMkLst>
        <pc:spChg chg="mod">
          <ac:chgData name="Dan Daley" userId="3ae82bc1bf966b12" providerId="LiveId" clId="{11D4B787-B617-4C9A-97B6-446C13852BB1}" dt="2023-10-08T16:24:53.089" v="8489" actId="20577"/>
          <ac:spMkLst>
            <pc:docMk/>
            <pc:sldMk cId="1340204017" sldId="271"/>
            <ac:spMk id="7" creationId="{303DACF5-BD21-1C20-A8EB-A86C10742897}"/>
          </ac:spMkLst>
        </pc:spChg>
        <pc:spChg chg="mod">
          <ac:chgData name="Dan Daley" userId="3ae82bc1bf966b12" providerId="LiveId" clId="{11D4B787-B617-4C9A-97B6-446C13852BB1}" dt="2023-10-08T16:57:00.530" v="10226" actId="255"/>
          <ac:spMkLst>
            <pc:docMk/>
            <pc:sldMk cId="1340204017" sldId="271"/>
            <ac:spMk id="8" creationId="{E44F0A37-17AE-7A7B-6CC1-C022E2D7E3F0}"/>
          </ac:spMkLst>
        </pc:spChg>
        <pc:picChg chg="add del mod">
          <ac:chgData name="Dan Daley" userId="3ae82bc1bf966b12" providerId="LiveId" clId="{11D4B787-B617-4C9A-97B6-446C13852BB1}" dt="2023-10-08T16:24:37.402" v="8463" actId="931"/>
          <ac:picMkLst>
            <pc:docMk/>
            <pc:sldMk cId="1340204017" sldId="271"/>
            <ac:picMk id="4" creationId="{A7AB1E07-3998-5951-C0DB-82D43FA8C63E}"/>
          </ac:picMkLst>
        </pc:picChg>
      </pc:sldChg>
      <pc:sldChg chg="modSp del ord">
        <pc:chgData name="Dan Daley" userId="3ae82bc1bf966b12" providerId="LiveId" clId="{11D4B787-B617-4C9A-97B6-446C13852BB1}" dt="2023-10-08T14:04:44.901" v="237" actId="2696"/>
        <pc:sldMkLst>
          <pc:docMk/>
          <pc:sldMk cId="1614494171" sldId="272"/>
        </pc:sldMkLst>
        <pc:spChg chg="mod">
          <ac:chgData name="Dan Daley" userId="3ae82bc1bf966b12" providerId="LiveId" clId="{11D4B787-B617-4C9A-97B6-446C13852BB1}" dt="2023-10-08T14:01:42.021" v="76"/>
          <ac:spMkLst>
            <pc:docMk/>
            <pc:sldMk cId="1614494171" sldId="272"/>
            <ac:spMk id="2" creationId="{452D1528-F02B-A9E3-5B14-EC1EF0AE1F04}"/>
          </ac:spMkLst>
        </pc:spChg>
        <pc:picChg chg="mod">
          <ac:chgData name="Dan Daley" userId="3ae82bc1bf966b12" providerId="LiveId" clId="{11D4B787-B617-4C9A-97B6-446C13852BB1}" dt="2023-10-08T14:01:42.021" v="76"/>
          <ac:picMkLst>
            <pc:docMk/>
            <pc:sldMk cId="1614494171" sldId="272"/>
            <ac:picMk id="11" creationId="{15184720-6344-8773-60AF-9050B2DAF4C2}"/>
          </ac:picMkLst>
        </pc:picChg>
      </pc:sldChg>
      <pc:sldChg chg="modSp del mod">
        <pc:chgData name="Dan Daley" userId="3ae82bc1bf966b12" providerId="LiveId" clId="{11D4B787-B617-4C9A-97B6-446C13852BB1}" dt="2023-10-08T14:04:56.805" v="242" actId="2696"/>
        <pc:sldMkLst>
          <pc:docMk/>
          <pc:sldMk cId="3975061308" sldId="273"/>
        </pc:sldMkLst>
        <pc:spChg chg="mod">
          <ac:chgData name="Dan Daley" userId="3ae82bc1bf966b12" providerId="LiveId" clId="{11D4B787-B617-4C9A-97B6-446C13852BB1}" dt="2023-10-08T14:01:42.021" v="76"/>
          <ac:spMkLst>
            <pc:docMk/>
            <pc:sldMk cId="3975061308" sldId="273"/>
            <ac:spMk id="2" creationId="{452D1528-F02B-A9E3-5B14-EC1EF0AE1F04}"/>
          </ac:spMkLst>
        </pc:spChg>
        <pc:spChg chg="mod">
          <ac:chgData name="Dan Daley" userId="3ae82bc1bf966b12" providerId="LiveId" clId="{11D4B787-B617-4C9A-97B6-446C13852BB1}" dt="2023-10-08T14:01:42.021" v="76"/>
          <ac:spMkLst>
            <pc:docMk/>
            <pc:sldMk cId="3975061308" sldId="273"/>
            <ac:spMk id="4" creationId="{BC637E11-C072-B71B-C8EA-6F92050CB22C}"/>
          </ac:spMkLst>
        </pc:spChg>
      </pc:sldChg>
      <pc:sldChg chg="modSp del mod">
        <pc:chgData name="Dan Daley" userId="3ae82bc1bf966b12" providerId="LiveId" clId="{11D4B787-B617-4C9A-97B6-446C13852BB1}" dt="2023-10-08T14:04:52.190" v="240" actId="2696"/>
        <pc:sldMkLst>
          <pc:docMk/>
          <pc:sldMk cId="608162491" sldId="274"/>
        </pc:sldMkLst>
        <pc:spChg chg="mod">
          <ac:chgData name="Dan Daley" userId="3ae82bc1bf966b12" providerId="LiveId" clId="{11D4B787-B617-4C9A-97B6-446C13852BB1}" dt="2023-10-08T14:01:42.021" v="76"/>
          <ac:spMkLst>
            <pc:docMk/>
            <pc:sldMk cId="608162491" sldId="274"/>
            <ac:spMk id="2" creationId="{ED6D21F9-0EAA-68F0-0478-4B8862B285E5}"/>
          </ac:spMkLst>
        </pc:spChg>
        <pc:spChg chg="mod">
          <ac:chgData name="Dan Daley" userId="3ae82bc1bf966b12" providerId="LiveId" clId="{11D4B787-B617-4C9A-97B6-446C13852BB1}" dt="2023-10-08T14:01:42.021" v="76"/>
          <ac:spMkLst>
            <pc:docMk/>
            <pc:sldMk cId="608162491" sldId="274"/>
            <ac:spMk id="4" creationId="{C3880997-A8FF-8A0A-CF19-F3594AF97A79}"/>
          </ac:spMkLst>
        </pc:spChg>
        <pc:picChg chg="mod">
          <ac:chgData name="Dan Daley" userId="3ae82bc1bf966b12" providerId="LiveId" clId="{11D4B787-B617-4C9A-97B6-446C13852BB1}" dt="2023-10-08T14:01:42.021" v="76"/>
          <ac:picMkLst>
            <pc:docMk/>
            <pc:sldMk cId="608162491" sldId="274"/>
            <ac:picMk id="5" creationId="{636B0674-B367-6CFD-813E-6FFFEF20E28B}"/>
          </ac:picMkLst>
        </pc:picChg>
      </pc:sldChg>
      <pc:sldChg chg="modSp del mod">
        <pc:chgData name="Dan Daley" userId="3ae82bc1bf966b12" providerId="LiveId" clId="{11D4B787-B617-4C9A-97B6-446C13852BB1}" dt="2023-10-08T14:05:04.386" v="245" actId="2696"/>
        <pc:sldMkLst>
          <pc:docMk/>
          <pc:sldMk cId="3517851137" sldId="275"/>
        </pc:sldMkLst>
        <pc:spChg chg="mod">
          <ac:chgData name="Dan Daley" userId="3ae82bc1bf966b12" providerId="LiveId" clId="{11D4B787-B617-4C9A-97B6-446C13852BB1}" dt="2023-10-08T14:01:42.021" v="76"/>
          <ac:spMkLst>
            <pc:docMk/>
            <pc:sldMk cId="3517851137" sldId="275"/>
            <ac:spMk id="5" creationId="{F082303B-179E-A59F-E73E-A4A06128CBC7}"/>
          </ac:spMkLst>
        </pc:spChg>
        <pc:spChg chg="mod">
          <ac:chgData name="Dan Daley" userId="3ae82bc1bf966b12" providerId="LiveId" clId="{11D4B787-B617-4C9A-97B6-446C13852BB1}" dt="2023-10-08T14:01:34.768" v="72" actId="27636"/>
          <ac:spMkLst>
            <pc:docMk/>
            <pc:sldMk cId="3517851137" sldId="275"/>
            <ac:spMk id="6" creationId="{988750F2-C4D3-63D3-2411-1630C89D0E82}"/>
          </ac:spMkLst>
        </pc:spChg>
      </pc:sldChg>
      <pc:sldChg chg="modSp mod">
        <pc:chgData name="Dan Daley" userId="3ae82bc1bf966b12" providerId="LiveId" clId="{11D4B787-B617-4C9A-97B6-446C13852BB1}" dt="2023-10-08T16:54:44.836" v="10195" actId="20577"/>
        <pc:sldMkLst>
          <pc:docMk/>
          <pc:sldMk cId="1524491226" sldId="276"/>
        </pc:sldMkLst>
        <pc:spChg chg="mod">
          <ac:chgData name="Dan Daley" userId="3ae82bc1bf966b12" providerId="LiveId" clId="{11D4B787-B617-4C9A-97B6-446C13852BB1}" dt="2023-10-08T16:54:44.836" v="10195" actId="20577"/>
          <ac:spMkLst>
            <pc:docMk/>
            <pc:sldMk cId="1524491226" sldId="276"/>
            <ac:spMk id="5" creationId="{A50C47CE-6EBF-4DAA-2F63-FF2621D12904}"/>
          </ac:spMkLst>
        </pc:spChg>
      </pc:sldChg>
      <pc:sldChg chg="addSp delSp modSp new mod ord modClrScheme modAnim chgLayout modNotesTx">
        <pc:chgData name="Dan Daley" userId="3ae82bc1bf966b12" providerId="LiveId" clId="{11D4B787-B617-4C9A-97B6-446C13852BB1}" dt="2023-10-09T16:46:20.976" v="16110" actId="114"/>
        <pc:sldMkLst>
          <pc:docMk/>
          <pc:sldMk cId="2897205062" sldId="277"/>
        </pc:sldMkLst>
        <pc:spChg chg="del mod ord">
          <ac:chgData name="Dan Daley" userId="3ae82bc1bf966b12" providerId="LiveId" clId="{11D4B787-B617-4C9A-97B6-446C13852BB1}" dt="2023-10-08T14:08:07.192" v="268" actId="700"/>
          <ac:spMkLst>
            <pc:docMk/>
            <pc:sldMk cId="2897205062" sldId="277"/>
            <ac:spMk id="2" creationId="{0C9C93A2-40D8-914D-A06A-5E90E1B8A415}"/>
          </ac:spMkLst>
        </pc:spChg>
        <pc:spChg chg="del mod ord">
          <ac:chgData name="Dan Daley" userId="3ae82bc1bf966b12" providerId="LiveId" clId="{11D4B787-B617-4C9A-97B6-446C13852BB1}" dt="2023-10-08T14:08:07.192" v="268" actId="700"/>
          <ac:spMkLst>
            <pc:docMk/>
            <pc:sldMk cId="2897205062" sldId="277"/>
            <ac:spMk id="3" creationId="{453FC68E-AD5E-81AF-57EC-40A401C8DEA2}"/>
          </ac:spMkLst>
        </pc:spChg>
        <pc:spChg chg="add mod ord">
          <ac:chgData name="Dan Daley" userId="3ae82bc1bf966b12" providerId="LiveId" clId="{11D4B787-B617-4C9A-97B6-446C13852BB1}" dt="2023-10-09T15:08:19.836" v="11771" actId="20577"/>
          <ac:spMkLst>
            <pc:docMk/>
            <pc:sldMk cId="2897205062" sldId="277"/>
            <ac:spMk id="4" creationId="{98779AD3-4627-5D60-CAF9-66E874DB2EE1}"/>
          </ac:spMkLst>
        </pc:spChg>
        <pc:spChg chg="add mod ord">
          <ac:chgData name="Dan Daley" userId="3ae82bc1bf966b12" providerId="LiveId" clId="{11D4B787-B617-4C9A-97B6-446C13852BB1}" dt="2023-10-09T16:45:31.235" v="16005" actId="113"/>
          <ac:spMkLst>
            <pc:docMk/>
            <pc:sldMk cId="2897205062" sldId="277"/>
            <ac:spMk id="5" creationId="{5AEA2555-0242-0FD4-7ED3-03A36D50D2D6}"/>
          </ac:spMkLst>
        </pc:spChg>
        <pc:spChg chg="add del mod ord">
          <ac:chgData name="Dan Daley" userId="3ae82bc1bf966b12" providerId="LiveId" clId="{11D4B787-B617-4C9A-97B6-446C13852BB1}" dt="2023-10-08T14:11:06.445" v="347" actId="21"/>
          <ac:spMkLst>
            <pc:docMk/>
            <pc:sldMk cId="2897205062" sldId="277"/>
            <ac:spMk id="6" creationId="{46700421-F674-779C-78CB-6510C8C902F1}"/>
          </ac:spMkLst>
        </pc:spChg>
        <pc:picChg chg="add mod">
          <ac:chgData name="Dan Daley" userId="3ae82bc1bf966b12" providerId="LiveId" clId="{11D4B787-B617-4C9A-97B6-446C13852BB1}" dt="2023-10-08T16:57:13.712" v="10228" actId="1076"/>
          <ac:picMkLst>
            <pc:docMk/>
            <pc:sldMk cId="2897205062" sldId="277"/>
            <ac:picMk id="7" creationId="{23AB058C-4F92-25BC-7C1D-ABF7AD79A7A9}"/>
          </ac:picMkLst>
        </pc:picChg>
      </pc:sldChg>
      <pc:sldChg chg="add del">
        <pc:chgData name="Dan Daley" userId="3ae82bc1bf966b12" providerId="LiveId" clId="{11D4B787-B617-4C9A-97B6-446C13852BB1}" dt="2023-10-08T14:05:15.751" v="252" actId="2696"/>
        <pc:sldMkLst>
          <pc:docMk/>
          <pc:sldMk cId="3194912093" sldId="277"/>
        </pc:sldMkLst>
      </pc:sldChg>
      <pc:sldChg chg="addSp delSp modSp new mod ord modClrScheme modAnim chgLayout modNotesTx">
        <pc:chgData name="Dan Daley" userId="3ae82bc1bf966b12" providerId="LiveId" clId="{11D4B787-B617-4C9A-97B6-446C13852BB1}" dt="2023-10-09T17:27:10.994" v="16302" actId="20577"/>
        <pc:sldMkLst>
          <pc:docMk/>
          <pc:sldMk cId="879467716" sldId="278"/>
        </pc:sldMkLst>
        <pc:spChg chg="del">
          <ac:chgData name="Dan Daley" userId="3ae82bc1bf966b12" providerId="LiveId" clId="{11D4B787-B617-4C9A-97B6-446C13852BB1}" dt="2023-10-08T14:13:57.657" v="385" actId="700"/>
          <ac:spMkLst>
            <pc:docMk/>
            <pc:sldMk cId="879467716" sldId="278"/>
            <ac:spMk id="2" creationId="{80DAB056-E82D-FC4F-C741-44B0136957ED}"/>
          </ac:spMkLst>
        </pc:spChg>
        <pc:spChg chg="add mod ord">
          <ac:chgData name="Dan Daley" userId="3ae82bc1bf966b12" providerId="LiveId" clId="{11D4B787-B617-4C9A-97B6-446C13852BB1}" dt="2023-10-09T13:35:30.250" v="10762" actId="1076"/>
          <ac:spMkLst>
            <pc:docMk/>
            <pc:sldMk cId="879467716" sldId="278"/>
            <ac:spMk id="2" creationId="{A455E7B6-7673-FE68-FDA2-6A203B4DC46B}"/>
          </ac:spMkLst>
        </pc:spChg>
        <pc:spChg chg="del">
          <ac:chgData name="Dan Daley" userId="3ae82bc1bf966b12" providerId="LiveId" clId="{11D4B787-B617-4C9A-97B6-446C13852BB1}" dt="2023-10-08T14:13:57.657" v="385" actId="700"/>
          <ac:spMkLst>
            <pc:docMk/>
            <pc:sldMk cId="879467716" sldId="278"/>
            <ac:spMk id="3" creationId="{621555AC-7F63-B4FE-BFB3-E27459CD6150}"/>
          </ac:spMkLst>
        </pc:spChg>
        <pc:spChg chg="del">
          <ac:chgData name="Dan Daley" userId="3ae82bc1bf966b12" providerId="LiveId" clId="{11D4B787-B617-4C9A-97B6-446C13852BB1}" dt="2023-10-08T14:13:57.657" v="385" actId="700"/>
          <ac:spMkLst>
            <pc:docMk/>
            <pc:sldMk cId="879467716" sldId="278"/>
            <ac:spMk id="4" creationId="{56623004-28AE-81DF-F641-6EFCC9C1C91A}"/>
          </ac:spMkLst>
        </pc:spChg>
        <pc:picChg chg="add mod modCrop">
          <ac:chgData name="Dan Daley" userId="3ae82bc1bf966b12" providerId="LiveId" clId="{11D4B787-B617-4C9A-97B6-446C13852BB1}" dt="2023-10-09T17:26:44.376" v="16268" actId="1076"/>
          <ac:picMkLst>
            <pc:docMk/>
            <pc:sldMk cId="879467716" sldId="278"/>
            <ac:picMk id="4" creationId="{A94DACFD-E820-B54D-3632-CB3C87EEA040}"/>
          </ac:picMkLst>
        </pc:picChg>
        <pc:picChg chg="add mod ord">
          <ac:chgData name="Dan Daley" userId="3ae82bc1bf966b12" providerId="LiveId" clId="{11D4B787-B617-4C9A-97B6-446C13852BB1}" dt="2023-10-09T13:49:35.138" v="11447" actId="166"/>
          <ac:picMkLst>
            <pc:docMk/>
            <pc:sldMk cId="879467716" sldId="278"/>
            <ac:picMk id="5" creationId="{8BDB19AE-DC98-AD9D-4969-4320626D6482}"/>
          </ac:picMkLst>
        </pc:picChg>
        <pc:picChg chg="add mod">
          <ac:chgData name="Dan Daley" userId="3ae82bc1bf966b12" providerId="LiveId" clId="{11D4B787-B617-4C9A-97B6-446C13852BB1}" dt="2023-10-09T17:26:46.528" v="16269" actId="1076"/>
          <ac:picMkLst>
            <pc:docMk/>
            <pc:sldMk cId="879467716" sldId="278"/>
            <ac:picMk id="7" creationId="{BE691A2D-0A56-DED6-B85E-4892D3D7E341}"/>
          </ac:picMkLst>
        </pc:picChg>
      </pc:sldChg>
      <pc:sldChg chg="add del">
        <pc:chgData name="Dan Daley" userId="3ae82bc1bf966b12" providerId="LiveId" clId="{11D4B787-B617-4C9A-97B6-446C13852BB1}" dt="2023-10-08T14:13:24.258" v="382" actId="2890"/>
        <pc:sldMkLst>
          <pc:docMk/>
          <pc:sldMk cId="3972083413" sldId="278"/>
        </pc:sldMkLst>
      </pc:sldChg>
      <pc:sldChg chg="addSp delSp modSp new mod modClrScheme modAnim chgLayout modNotesTx">
        <pc:chgData name="Dan Daley" userId="3ae82bc1bf966b12" providerId="LiveId" clId="{11D4B787-B617-4C9A-97B6-446C13852BB1}" dt="2023-10-09T15:13:12.480" v="12259" actId="20577"/>
        <pc:sldMkLst>
          <pc:docMk/>
          <pc:sldMk cId="1662582177" sldId="279"/>
        </pc:sldMkLst>
        <pc:spChg chg="add del mod ord">
          <ac:chgData name="Dan Daley" userId="3ae82bc1bf966b12" providerId="LiveId" clId="{11D4B787-B617-4C9A-97B6-446C13852BB1}" dt="2023-10-08T14:16:00.318" v="677" actId="700"/>
          <ac:spMkLst>
            <pc:docMk/>
            <pc:sldMk cId="1662582177" sldId="279"/>
            <ac:spMk id="2" creationId="{108FB1AF-1237-110B-B1B5-FBA143A2155D}"/>
          </ac:spMkLst>
        </pc:spChg>
        <pc:spChg chg="add del mod">
          <ac:chgData name="Dan Daley" userId="3ae82bc1bf966b12" providerId="LiveId" clId="{11D4B787-B617-4C9A-97B6-446C13852BB1}" dt="2023-10-08T14:16:00.318" v="677" actId="700"/>
          <ac:spMkLst>
            <pc:docMk/>
            <pc:sldMk cId="1662582177" sldId="279"/>
            <ac:spMk id="3" creationId="{67BC1882-8C11-6572-5433-708006115BC0}"/>
          </ac:spMkLst>
        </pc:spChg>
        <pc:spChg chg="add del mod">
          <ac:chgData name="Dan Daley" userId="3ae82bc1bf966b12" providerId="LiveId" clId="{11D4B787-B617-4C9A-97B6-446C13852BB1}" dt="2023-10-08T14:16:00.318" v="677" actId="700"/>
          <ac:spMkLst>
            <pc:docMk/>
            <pc:sldMk cId="1662582177" sldId="279"/>
            <ac:spMk id="4" creationId="{C6A7C1E9-636F-2180-3166-8886FA693735}"/>
          </ac:spMkLst>
        </pc:spChg>
        <pc:spChg chg="add del mod ord">
          <ac:chgData name="Dan Daley" userId="3ae82bc1bf966b12" providerId="LiveId" clId="{11D4B787-B617-4C9A-97B6-446C13852BB1}" dt="2023-10-08T14:16:00.318" v="677" actId="700"/>
          <ac:spMkLst>
            <pc:docMk/>
            <pc:sldMk cId="1662582177" sldId="279"/>
            <ac:spMk id="5" creationId="{5760C620-DACC-8C9C-18E5-C642E2A76755}"/>
          </ac:spMkLst>
        </pc:spChg>
        <pc:spChg chg="add del mod ord">
          <ac:chgData name="Dan Daley" userId="3ae82bc1bf966b12" providerId="LiveId" clId="{11D4B787-B617-4C9A-97B6-446C13852BB1}" dt="2023-10-08T14:16:00.318" v="677" actId="700"/>
          <ac:spMkLst>
            <pc:docMk/>
            <pc:sldMk cId="1662582177" sldId="279"/>
            <ac:spMk id="6" creationId="{419CE72E-EAFD-9DDF-1ADB-8D5F9A0E39F8}"/>
          </ac:spMkLst>
        </pc:spChg>
        <pc:spChg chg="add mod ord">
          <ac:chgData name="Dan Daley" userId="3ae82bc1bf966b12" providerId="LiveId" clId="{11D4B787-B617-4C9A-97B6-446C13852BB1}" dt="2023-10-09T15:13:12.480" v="12259" actId="20577"/>
          <ac:spMkLst>
            <pc:docMk/>
            <pc:sldMk cId="1662582177" sldId="279"/>
            <ac:spMk id="7" creationId="{90D01BC3-416E-B70F-0B9E-2546337FBB0A}"/>
          </ac:spMkLst>
        </pc:spChg>
        <pc:spChg chg="add mod ord">
          <ac:chgData name="Dan Daley" userId="3ae82bc1bf966b12" providerId="LiveId" clId="{11D4B787-B617-4C9A-97B6-446C13852BB1}" dt="2023-10-08T16:57:55.817" v="10234" actId="20577"/>
          <ac:spMkLst>
            <pc:docMk/>
            <pc:sldMk cId="1662582177" sldId="279"/>
            <ac:spMk id="8" creationId="{6A60A049-2DFE-565C-BF1B-CFE24B02AF99}"/>
          </ac:spMkLst>
        </pc:spChg>
        <pc:spChg chg="add del mod ord">
          <ac:chgData name="Dan Daley" userId="3ae82bc1bf966b12" providerId="LiveId" clId="{11D4B787-B617-4C9A-97B6-446C13852BB1}" dt="2023-10-08T14:18:46.686" v="1052" actId="21"/>
          <ac:spMkLst>
            <pc:docMk/>
            <pc:sldMk cId="1662582177" sldId="279"/>
            <ac:spMk id="9" creationId="{6142263A-6E32-A88C-F008-BE46A11FC8DB}"/>
          </ac:spMkLst>
        </pc:spChg>
        <pc:picChg chg="add mod">
          <ac:chgData name="Dan Daley" userId="3ae82bc1bf966b12" providerId="LiveId" clId="{11D4B787-B617-4C9A-97B6-446C13852BB1}" dt="2023-10-08T16:30:45.754" v="8535" actId="1076"/>
          <ac:picMkLst>
            <pc:docMk/>
            <pc:sldMk cId="1662582177" sldId="279"/>
            <ac:picMk id="10" creationId="{A98759B3-B998-6CC2-2D1A-B08A2E7DACEA}"/>
          </ac:picMkLst>
        </pc:picChg>
      </pc:sldChg>
      <pc:sldChg chg="addSp delSp modSp new mod addAnim delAnim modAnim modNotesTx">
        <pc:chgData name="Dan Daley" userId="3ae82bc1bf966b12" providerId="LiveId" clId="{11D4B787-B617-4C9A-97B6-446C13852BB1}" dt="2023-10-09T15:29:09.422" v="13287" actId="20577"/>
        <pc:sldMkLst>
          <pc:docMk/>
          <pc:sldMk cId="100658549" sldId="280"/>
        </pc:sldMkLst>
        <pc:spChg chg="mod">
          <ac:chgData name="Dan Daley" userId="3ae82bc1bf966b12" providerId="LiveId" clId="{11D4B787-B617-4C9A-97B6-446C13852BB1}" dt="2023-10-09T13:52:39.204" v="11720" actId="14100"/>
          <ac:spMkLst>
            <pc:docMk/>
            <pc:sldMk cId="100658549" sldId="280"/>
            <ac:spMk id="2" creationId="{9699E8F2-F3B2-06F8-E733-497D51D71928}"/>
          </ac:spMkLst>
        </pc:spChg>
        <pc:spChg chg="del">
          <ac:chgData name="Dan Daley" userId="3ae82bc1bf966b12" providerId="LiveId" clId="{11D4B787-B617-4C9A-97B6-446C13852BB1}" dt="2023-10-08T14:20:45.304" v="1136" actId="21"/>
          <ac:spMkLst>
            <pc:docMk/>
            <pc:sldMk cId="100658549" sldId="280"/>
            <ac:spMk id="3" creationId="{DE724421-83CF-193A-34E0-DC9799A3C9D1}"/>
          </ac:spMkLst>
        </pc:spChg>
        <pc:spChg chg="mod">
          <ac:chgData name="Dan Daley" userId="3ae82bc1bf966b12" providerId="LiveId" clId="{11D4B787-B617-4C9A-97B6-446C13852BB1}" dt="2023-10-09T13:52:43.733" v="11721" actId="1076"/>
          <ac:spMkLst>
            <pc:docMk/>
            <pc:sldMk cId="100658549" sldId="280"/>
            <ac:spMk id="4" creationId="{3919500E-CD68-D3CD-0026-D16FB951DBBA}"/>
          </ac:spMkLst>
        </pc:spChg>
        <pc:spChg chg="add del mod">
          <ac:chgData name="Dan Daley" userId="3ae82bc1bf966b12" providerId="LiveId" clId="{11D4B787-B617-4C9A-97B6-446C13852BB1}" dt="2023-10-09T15:27:52.703" v="13242" actId="21"/>
          <ac:spMkLst>
            <pc:docMk/>
            <pc:sldMk cId="100658549" sldId="280"/>
            <ac:spMk id="6" creationId="{3728694A-0CC0-6B77-FCF3-2468A5EE0D13}"/>
          </ac:spMkLst>
        </pc:spChg>
        <pc:spChg chg="add mod">
          <ac:chgData name="Dan Daley" userId="3ae82bc1bf966b12" providerId="LiveId" clId="{11D4B787-B617-4C9A-97B6-446C13852BB1}" dt="2023-10-09T15:28:41.561" v="13284" actId="1076"/>
          <ac:spMkLst>
            <pc:docMk/>
            <pc:sldMk cId="100658549" sldId="280"/>
            <ac:spMk id="7" creationId="{B20E68B9-68A0-3942-91FE-70469B806E9D}"/>
          </ac:spMkLst>
        </pc:spChg>
        <pc:picChg chg="add mod">
          <ac:chgData name="Dan Daley" userId="3ae82bc1bf966b12" providerId="LiveId" clId="{11D4B787-B617-4C9A-97B6-446C13852BB1}" dt="2023-10-09T15:28:02.718" v="13245" actId="1076"/>
          <ac:picMkLst>
            <pc:docMk/>
            <pc:sldMk cId="100658549" sldId="280"/>
            <ac:picMk id="3" creationId="{15381152-9F2B-D5F9-99EC-40B45A0459DA}"/>
          </ac:picMkLst>
        </pc:picChg>
        <pc:picChg chg="add del mod">
          <ac:chgData name="Dan Daley" userId="3ae82bc1bf966b12" providerId="LiveId" clId="{11D4B787-B617-4C9A-97B6-446C13852BB1}" dt="2023-10-09T15:27:52.703" v="13242" actId="21"/>
          <ac:picMkLst>
            <pc:docMk/>
            <pc:sldMk cId="100658549" sldId="280"/>
            <ac:picMk id="5" creationId="{6DB95D36-AA6C-FFBD-A435-6CD6313436F2}"/>
          </ac:picMkLst>
        </pc:picChg>
      </pc:sldChg>
      <pc:sldChg chg="addSp delSp modSp new mod modAnim modNotesTx">
        <pc:chgData name="Dan Daley" userId="3ae82bc1bf966b12" providerId="LiveId" clId="{11D4B787-B617-4C9A-97B6-446C13852BB1}" dt="2023-10-09T15:16:49.848" v="12619" actId="20577"/>
        <pc:sldMkLst>
          <pc:docMk/>
          <pc:sldMk cId="1477191919" sldId="281"/>
        </pc:sldMkLst>
        <pc:spChg chg="mod">
          <ac:chgData name="Dan Daley" userId="3ae82bc1bf966b12" providerId="LiveId" clId="{11D4B787-B617-4C9A-97B6-446C13852BB1}" dt="2023-10-08T16:31:40.851" v="8537" actId="113"/>
          <ac:spMkLst>
            <pc:docMk/>
            <pc:sldMk cId="1477191919" sldId="281"/>
            <ac:spMk id="2" creationId="{2CE4ED9C-518F-6ECC-84DB-2628FC3D6BB6}"/>
          </ac:spMkLst>
        </pc:spChg>
        <pc:spChg chg="mod">
          <ac:chgData name="Dan Daley" userId="3ae82bc1bf966b12" providerId="LiveId" clId="{11D4B787-B617-4C9A-97B6-446C13852BB1}" dt="2023-10-08T15:45:42.857" v="7436" actId="14100"/>
          <ac:spMkLst>
            <pc:docMk/>
            <pc:sldMk cId="1477191919" sldId="281"/>
            <ac:spMk id="3" creationId="{E9A7B8BE-1B20-3F29-7647-1FC30BFD57DD}"/>
          </ac:spMkLst>
        </pc:spChg>
        <pc:spChg chg="del">
          <ac:chgData name="Dan Daley" userId="3ae82bc1bf966b12" providerId="LiveId" clId="{11D4B787-B617-4C9A-97B6-446C13852BB1}" dt="2023-10-08T14:28:12.967" v="1771" actId="21"/>
          <ac:spMkLst>
            <pc:docMk/>
            <pc:sldMk cId="1477191919" sldId="281"/>
            <ac:spMk id="4" creationId="{133D9AF2-0A4A-2F0A-20A7-3CFE64D2B45C}"/>
          </ac:spMkLst>
        </pc:spChg>
        <pc:picChg chg="add del mod">
          <ac:chgData name="Dan Daley" userId="3ae82bc1bf966b12" providerId="LiveId" clId="{11D4B787-B617-4C9A-97B6-446C13852BB1}" dt="2023-10-08T14:28:12.967" v="1771" actId="21"/>
          <ac:picMkLst>
            <pc:docMk/>
            <pc:sldMk cId="1477191919" sldId="281"/>
            <ac:picMk id="5" creationId="{E58A7E65-2BC2-4C36-6FBF-03037F94549C}"/>
          </ac:picMkLst>
        </pc:picChg>
        <pc:picChg chg="add mod">
          <ac:chgData name="Dan Daley" userId="3ae82bc1bf966b12" providerId="LiveId" clId="{11D4B787-B617-4C9A-97B6-446C13852BB1}" dt="2023-10-08T14:32:55.791" v="1832" actId="1076"/>
          <ac:picMkLst>
            <pc:docMk/>
            <pc:sldMk cId="1477191919" sldId="281"/>
            <ac:picMk id="6" creationId="{E7E8DBE9-9ED7-6B7B-0B23-EBCEDB39113E}"/>
          </ac:picMkLst>
        </pc:picChg>
      </pc:sldChg>
      <pc:sldChg chg="addSp delSp modSp new mod modAnim modNotesTx">
        <pc:chgData name="Dan Daley" userId="3ae82bc1bf966b12" providerId="LiveId" clId="{11D4B787-B617-4C9A-97B6-446C13852BB1}" dt="2023-10-09T16:47:02.457" v="16111"/>
        <pc:sldMkLst>
          <pc:docMk/>
          <pc:sldMk cId="727241321" sldId="282"/>
        </pc:sldMkLst>
        <pc:spChg chg="mod">
          <ac:chgData name="Dan Daley" userId="3ae82bc1bf966b12" providerId="LiveId" clId="{11D4B787-B617-4C9A-97B6-446C13852BB1}" dt="2023-10-08T16:31:54.064" v="8538" actId="14100"/>
          <ac:spMkLst>
            <pc:docMk/>
            <pc:sldMk cId="727241321" sldId="282"/>
            <ac:spMk id="2" creationId="{19AD0426-FF08-3259-514C-F008DF86B533}"/>
          </ac:spMkLst>
        </pc:spChg>
        <pc:spChg chg="del">
          <ac:chgData name="Dan Daley" userId="3ae82bc1bf966b12" providerId="LiveId" clId="{11D4B787-B617-4C9A-97B6-446C13852BB1}" dt="2023-10-08T14:33:26.385" v="1834" actId="21"/>
          <ac:spMkLst>
            <pc:docMk/>
            <pc:sldMk cId="727241321" sldId="282"/>
            <ac:spMk id="3" creationId="{1D879643-E68C-065C-8E1D-6717E96D2847}"/>
          </ac:spMkLst>
        </pc:spChg>
        <pc:spChg chg="mod">
          <ac:chgData name="Dan Daley" userId="3ae82bc1bf966b12" providerId="LiveId" clId="{11D4B787-B617-4C9A-97B6-446C13852BB1}" dt="2023-10-09T15:19:00.719" v="12632" actId="1076"/>
          <ac:spMkLst>
            <pc:docMk/>
            <pc:sldMk cId="727241321" sldId="282"/>
            <ac:spMk id="4" creationId="{54D27954-4B9B-B21C-E229-F64033A88F7C}"/>
          </ac:spMkLst>
        </pc:spChg>
        <pc:picChg chg="add mod">
          <ac:chgData name="Dan Daley" userId="3ae82bc1bf966b12" providerId="LiveId" clId="{11D4B787-B617-4C9A-97B6-446C13852BB1}" dt="2023-10-08T15:24:51.479" v="6397" actId="1076"/>
          <ac:picMkLst>
            <pc:docMk/>
            <pc:sldMk cId="727241321" sldId="282"/>
            <ac:picMk id="5" creationId="{4D1C2604-2011-A2C7-8BE8-1C97F66A4128}"/>
          </ac:picMkLst>
        </pc:picChg>
      </pc:sldChg>
      <pc:sldChg chg="addSp delSp modSp new mod modAnim chgLayout modNotesTx">
        <pc:chgData name="Dan Daley" userId="3ae82bc1bf966b12" providerId="LiveId" clId="{11D4B787-B617-4C9A-97B6-446C13852BB1}" dt="2023-10-09T16:47:40.245" v="16113"/>
        <pc:sldMkLst>
          <pc:docMk/>
          <pc:sldMk cId="4160210066" sldId="283"/>
        </pc:sldMkLst>
        <pc:spChg chg="add del mod">
          <ac:chgData name="Dan Daley" userId="3ae82bc1bf966b12" providerId="LiveId" clId="{11D4B787-B617-4C9A-97B6-446C13852BB1}" dt="2023-10-09T15:58:37.586" v="15973" actId="14826"/>
          <ac:spMkLst>
            <pc:docMk/>
            <pc:sldMk cId="4160210066" sldId="283"/>
            <ac:spMk id="2" creationId="{361CC915-28C6-4398-2B66-7C970F0063BE}"/>
          </ac:spMkLst>
        </pc:spChg>
        <pc:spChg chg="del">
          <ac:chgData name="Dan Daley" userId="3ae82bc1bf966b12" providerId="LiveId" clId="{11D4B787-B617-4C9A-97B6-446C13852BB1}" dt="2023-10-08T14:39:55.397" v="2405" actId="700"/>
          <ac:spMkLst>
            <pc:docMk/>
            <pc:sldMk cId="4160210066" sldId="283"/>
            <ac:spMk id="2" creationId="{78EAE217-2BC6-3C1C-2844-C52C30CED116}"/>
          </ac:spMkLst>
        </pc:spChg>
        <pc:spChg chg="del">
          <ac:chgData name="Dan Daley" userId="3ae82bc1bf966b12" providerId="LiveId" clId="{11D4B787-B617-4C9A-97B6-446C13852BB1}" dt="2023-10-08T14:39:55.397" v="2405" actId="700"/>
          <ac:spMkLst>
            <pc:docMk/>
            <pc:sldMk cId="4160210066" sldId="283"/>
            <ac:spMk id="3" creationId="{887F88AB-4317-D34B-A83A-298C5C2A634E}"/>
          </ac:spMkLst>
        </pc:spChg>
        <pc:spChg chg="del">
          <ac:chgData name="Dan Daley" userId="3ae82bc1bf966b12" providerId="LiveId" clId="{11D4B787-B617-4C9A-97B6-446C13852BB1}" dt="2023-10-08T14:39:55.397" v="2405" actId="700"/>
          <ac:spMkLst>
            <pc:docMk/>
            <pc:sldMk cId="4160210066" sldId="283"/>
            <ac:spMk id="4" creationId="{BD91E60C-FD91-D0BD-1115-CB36E0BA5DD9}"/>
          </ac:spMkLst>
        </pc:spChg>
        <pc:spChg chg="add del mod ord">
          <ac:chgData name="Dan Daley" userId="3ae82bc1bf966b12" providerId="LiveId" clId="{11D4B787-B617-4C9A-97B6-446C13852BB1}" dt="2023-10-08T14:40:18.552" v="2410" actId="21"/>
          <ac:spMkLst>
            <pc:docMk/>
            <pc:sldMk cId="4160210066" sldId="283"/>
            <ac:spMk id="5" creationId="{5A959724-9C73-BDD0-B11B-0CE2EBC4D514}"/>
          </ac:spMkLst>
        </pc:spChg>
        <pc:spChg chg="add mod ord">
          <ac:chgData name="Dan Daley" userId="3ae82bc1bf966b12" providerId="LiveId" clId="{11D4B787-B617-4C9A-97B6-446C13852BB1}" dt="2023-10-09T15:21:37.856" v="12728" actId="20577"/>
          <ac:spMkLst>
            <pc:docMk/>
            <pc:sldMk cId="4160210066" sldId="283"/>
            <ac:spMk id="6" creationId="{92030123-8C2C-2B58-95E2-6B7169BFD4A5}"/>
          </ac:spMkLst>
        </pc:spChg>
        <pc:spChg chg="add del mod ord">
          <ac:chgData name="Dan Daley" userId="3ae82bc1bf966b12" providerId="LiveId" clId="{11D4B787-B617-4C9A-97B6-446C13852BB1}" dt="2023-10-08T14:40:02.306" v="2406" actId="21"/>
          <ac:spMkLst>
            <pc:docMk/>
            <pc:sldMk cId="4160210066" sldId="283"/>
            <ac:spMk id="7" creationId="{84AC117E-BF6B-DE46-5F2D-4C0FA32061DE}"/>
          </ac:spMkLst>
        </pc:spChg>
        <pc:picChg chg="add mod">
          <ac:chgData name="Dan Daley" userId="3ae82bc1bf966b12" providerId="LiveId" clId="{11D4B787-B617-4C9A-97B6-446C13852BB1}" dt="2023-10-09T15:58:37.586" v="15973" actId="14826"/>
          <ac:picMkLst>
            <pc:docMk/>
            <pc:sldMk cId="4160210066" sldId="283"/>
            <ac:picMk id="10" creationId="{91B83EFE-BA6A-499E-8C12-EB18C0C7AB7C}"/>
          </ac:picMkLst>
        </pc:picChg>
      </pc:sldChg>
      <pc:sldChg chg="addSp delSp modSp new mod modAnim modNotesTx">
        <pc:chgData name="Dan Daley" userId="3ae82bc1bf966b12" providerId="LiveId" clId="{11D4B787-B617-4C9A-97B6-446C13852BB1}" dt="2023-10-09T15:52:14.892" v="15949"/>
        <pc:sldMkLst>
          <pc:docMk/>
          <pc:sldMk cId="522544993" sldId="284"/>
        </pc:sldMkLst>
        <pc:spChg chg="mod">
          <ac:chgData name="Dan Daley" userId="3ae82bc1bf966b12" providerId="LiveId" clId="{11D4B787-B617-4C9A-97B6-446C13852BB1}" dt="2023-10-08T16:32:15.716" v="8539" actId="1076"/>
          <ac:spMkLst>
            <pc:docMk/>
            <pc:sldMk cId="522544993" sldId="284"/>
            <ac:spMk id="2" creationId="{17E54E15-601E-8994-AEBC-8D01162FACCA}"/>
          </ac:spMkLst>
        </pc:spChg>
        <pc:spChg chg="add mod">
          <ac:chgData name="Dan Daley" userId="3ae82bc1bf966b12" providerId="LiveId" clId="{11D4B787-B617-4C9A-97B6-446C13852BB1}" dt="2023-10-09T15:52:03.664" v="15948" actId="255"/>
          <ac:spMkLst>
            <pc:docMk/>
            <pc:sldMk cId="522544993" sldId="284"/>
            <ac:spMk id="3" creationId="{74507082-1BE2-9576-8948-AE50D11549D5}"/>
          </ac:spMkLst>
        </pc:spChg>
        <pc:spChg chg="del">
          <ac:chgData name="Dan Daley" userId="3ae82bc1bf966b12" providerId="LiveId" clId="{11D4B787-B617-4C9A-97B6-446C13852BB1}" dt="2023-10-08T14:45:16.739" v="3043" actId="21"/>
          <ac:spMkLst>
            <pc:docMk/>
            <pc:sldMk cId="522544993" sldId="284"/>
            <ac:spMk id="3" creationId="{A584A161-60BB-1982-95A1-5031832AB424}"/>
          </ac:spMkLst>
        </pc:spChg>
        <pc:spChg chg="mod">
          <ac:chgData name="Dan Daley" userId="3ae82bc1bf966b12" providerId="LiveId" clId="{11D4B787-B617-4C9A-97B6-446C13852BB1}" dt="2023-10-08T15:50:08.155" v="7601" actId="1076"/>
          <ac:spMkLst>
            <pc:docMk/>
            <pc:sldMk cId="522544993" sldId="284"/>
            <ac:spMk id="4" creationId="{02001CE0-32F4-F8C5-D6AF-3846FAC07E1C}"/>
          </ac:spMkLst>
        </pc:spChg>
        <pc:picChg chg="add mod">
          <ac:chgData name="Dan Daley" userId="3ae82bc1bf966b12" providerId="LiveId" clId="{11D4B787-B617-4C9A-97B6-446C13852BB1}" dt="2023-10-08T15:27:08.723" v="6426" actId="1076"/>
          <ac:picMkLst>
            <pc:docMk/>
            <pc:sldMk cId="522544993" sldId="284"/>
            <ac:picMk id="5" creationId="{7B7BB000-D394-880D-C8FD-00068BF69995}"/>
          </ac:picMkLst>
        </pc:picChg>
      </pc:sldChg>
      <pc:sldChg chg="addSp delSp modSp new mod modClrScheme modAnim chgLayout modNotesTx">
        <pc:chgData name="Dan Daley" userId="3ae82bc1bf966b12" providerId="LiveId" clId="{11D4B787-B617-4C9A-97B6-446C13852BB1}" dt="2023-10-09T15:33:19.217" v="13818" actId="20577"/>
        <pc:sldMkLst>
          <pc:docMk/>
          <pc:sldMk cId="3710005070" sldId="285"/>
        </pc:sldMkLst>
        <pc:spChg chg="del mod ord">
          <ac:chgData name="Dan Daley" userId="3ae82bc1bf966b12" providerId="LiveId" clId="{11D4B787-B617-4C9A-97B6-446C13852BB1}" dt="2023-10-08T14:55:02.499" v="3688" actId="700"/>
          <ac:spMkLst>
            <pc:docMk/>
            <pc:sldMk cId="3710005070" sldId="285"/>
            <ac:spMk id="2" creationId="{5FEF883B-8107-E8DD-18F0-5CF7295D08C6}"/>
          </ac:spMkLst>
        </pc:spChg>
        <pc:spChg chg="del mod ord">
          <ac:chgData name="Dan Daley" userId="3ae82bc1bf966b12" providerId="LiveId" clId="{11D4B787-B617-4C9A-97B6-446C13852BB1}" dt="2023-10-08T14:55:02.499" v="3688" actId="700"/>
          <ac:spMkLst>
            <pc:docMk/>
            <pc:sldMk cId="3710005070" sldId="285"/>
            <ac:spMk id="3" creationId="{1D56B244-9D71-2994-9CD2-78C193A2E9E4}"/>
          </ac:spMkLst>
        </pc:spChg>
        <pc:spChg chg="add del mod">
          <ac:chgData name="Dan Daley" userId="3ae82bc1bf966b12" providerId="LiveId" clId="{11D4B787-B617-4C9A-97B6-446C13852BB1}" dt="2023-10-09T15:33:03.079" v="13816"/>
          <ac:spMkLst>
            <pc:docMk/>
            <pc:sldMk cId="3710005070" sldId="285"/>
            <ac:spMk id="3" creationId="{61104F65-57CF-A9BF-28B4-9227F4517018}"/>
          </ac:spMkLst>
        </pc:spChg>
        <pc:spChg chg="del">
          <ac:chgData name="Dan Daley" userId="3ae82bc1bf966b12" providerId="LiveId" clId="{11D4B787-B617-4C9A-97B6-446C13852BB1}" dt="2023-10-08T14:55:02.499" v="3688" actId="700"/>
          <ac:spMkLst>
            <pc:docMk/>
            <pc:sldMk cId="3710005070" sldId="285"/>
            <ac:spMk id="4" creationId="{47010594-87ED-98CA-F368-8ED463638188}"/>
          </ac:spMkLst>
        </pc:spChg>
        <pc:spChg chg="add del mod ord">
          <ac:chgData name="Dan Daley" userId="3ae82bc1bf966b12" providerId="LiveId" clId="{11D4B787-B617-4C9A-97B6-446C13852BB1}" dt="2023-10-08T14:55:06.691" v="3689" actId="21"/>
          <ac:spMkLst>
            <pc:docMk/>
            <pc:sldMk cId="3710005070" sldId="285"/>
            <ac:spMk id="5" creationId="{00C1FA11-F22E-F109-2FC5-D0AD5B200E63}"/>
          </ac:spMkLst>
        </pc:spChg>
        <pc:spChg chg="add mod ord">
          <ac:chgData name="Dan Daley" userId="3ae82bc1bf966b12" providerId="LiveId" clId="{11D4B787-B617-4C9A-97B6-446C13852BB1}" dt="2023-10-09T15:26:34.369" v="13235" actId="14100"/>
          <ac:spMkLst>
            <pc:docMk/>
            <pc:sldMk cId="3710005070" sldId="285"/>
            <ac:spMk id="6" creationId="{EC33F608-1CBA-6C95-6977-0BAC081A55DB}"/>
          </ac:spMkLst>
        </pc:spChg>
        <pc:spChg chg="add mod ord">
          <ac:chgData name="Dan Daley" userId="3ae82bc1bf966b12" providerId="LiveId" clId="{11D4B787-B617-4C9A-97B6-446C13852BB1}" dt="2023-10-08T16:05:34.110" v="7813" actId="14100"/>
          <ac:spMkLst>
            <pc:docMk/>
            <pc:sldMk cId="3710005070" sldId="285"/>
            <ac:spMk id="7" creationId="{8B7754AF-7C1A-F667-74DF-1923FA5AD376}"/>
          </ac:spMkLst>
        </pc:spChg>
        <pc:picChg chg="add del mod">
          <ac:chgData name="Dan Daley" userId="3ae82bc1bf966b12" providerId="LiveId" clId="{11D4B787-B617-4C9A-97B6-446C13852BB1}" dt="2023-10-09T15:33:03.079" v="13816"/>
          <ac:picMkLst>
            <pc:docMk/>
            <pc:sldMk cId="3710005070" sldId="285"/>
            <ac:picMk id="2" creationId="{439D8032-5A47-8329-62B4-B0B0BE18DE58}"/>
          </ac:picMkLst>
        </pc:picChg>
      </pc:sldChg>
      <pc:sldChg chg="addSp delSp modSp new mod modClrScheme modAnim chgLayout modNotesTx">
        <pc:chgData name="Dan Daley" userId="3ae82bc1bf966b12" providerId="LiveId" clId="{11D4B787-B617-4C9A-97B6-446C13852BB1}" dt="2023-10-09T15:54:28.495" v="15971" actId="20577"/>
        <pc:sldMkLst>
          <pc:docMk/>
          <pc:sldMk cId="797479434" sldId="286"/>
        </pc:sldMkLst>
        <pc:spChg chg="del mod ord">
          <ac:chgData name="Dan Daley" userId="3ae82bc1bf966b12" providerId="LiveId" clId="{11D4B787-B617-4C9A-97B6-446C13852BB1}" dt="2023-10-08T15:00:48.741" v="4385" actId="700"/>
          <ac:spMkLst>
            <pc:docMk/>
            <pc:sldMk cId="797479434" sldId="286"/>
            <ac:spMk id="2" creationId="{275A5547-EA93-B1A3-D723-EA418D5AD02F}"/>
          </ac:spMkLst>
        </pc:spChg>
        <pc:spChg chg="del mod ord">
          <ac:chgData name="Dan Daley" userId="3ae82bc1bf966b12" providerId="LiveId" clId="{11D4B787-B617-4C9A-97B6-446C13852BB1}" dt="2023-10-08T15:00:48.741" v="4385" actId="700"/>
          <ac:spMkLst>
            <pc:docMk/>
            <pc:sldMk cId="797479434" sldId="286"/>
            <ac:spMk id="3" creationId="{AA5F4A95-3B3C-1CB7-9CA2-2D193B8EC95A}"/>
          </ac:spMkLst>
        </pc:spChg>
        <pc:spChg chg="add mod ord">
          <ac:chgData name="Dan Daley" userId="3ae82bc1bf966b12" providerId="LiveId" clId="{11D4B787-B617-4C9A-97B6-446C13852BB1}" dt="2023-10-08T15:03:00.678" v="4612" actId="14100"/>
          <ac:spMkLst>
            <pc:docMk/>
            <pc:sldMk cId="797479434" sldId="286"/>
            <ac:spMk id="4" creationId="{8725DD72-E163-F3AE-91BB-ACB147B70E87}"/>
          </ac:spMkLst>
        </pc:spChg>
        <pc:spChg chg="add mod ord">
          <ac:chgData name="Dan Daley" userId="3ae82bc1bf966b12" providerId="LiveId" clId="{11D4B787-B617-4C9A-97B6-446C13852BB1}" dt="2023-10-09T15:54:28.495" v="15971" actId="20577"/>
          <ac:spMkLst>
            <pc:docMk/>
            <pc:sldMk cId="797479434" sldId="286"/>
            <ac:spMk id="5" creationId="{1C59DFB8-4527-9414-E599-D8E3DF10CB8B}"/>
          </ac:spMkLst>
        </pc:spChg>
        <pc:spChg chg="add mod ord">
          <ac:chgData name="Dan Daley" userId="3ae82bc1bf966b12" providerId="LiveId" clId="{11D4B787-B617-4C9A-97B6-446C13852BB1}" dt="2023-10-08T15:03:24.394" v="4616" actId="1076"/>
          <ac:spMkLst>
            <pc:docMk/>
            <pc:sldMk cId="797479434" sldId="286"/>
            <ac:spMk id="6" creationId="{FF5CBDF0-0987-173A-560B-2671DD5636E8}"/>
          </ac:spMkLst>
        </pc:spChg>
        <pc:picChg chg="add mod">
          <ac:chgData name="Dan Daley" userId="3ae82bc1bf966b12" providerId="LiveId" clId="{11D4B787-B617-4C9A-97B6-446C13852BB1}" dt="2023-10-08T15:03:17.519" v="4615" actId="1076"/>
          <ac:picMkLst>
            <pc:docMk/>
            <pc:sldMk cId="797479434" sldId="286"/>
            <ac:picMk id="7" creationId="{63139913-EBD6-A341-3D97-A323D84F0F1F}"/>
          </ac:picMkLst>
        </pc:picChg>
      </pc:sldChg>
      <pc:sldChg chg="addSp modSp add mod ord modAnim chgLayout modNotesTx">
        <pc:chgData name="Dan Daley" userId="3ae82bc1bf966b12" providerId="LiveId" clId="{11D4B787-B617-4C9A-97B6-446C13852BB1}" dt="2023-10-09T16:42:32.168" v="15978" actId="20577"/>
        <pc:sldMkLst>
          <pc:docMk/>
          <pc:sldMk cId="3028945724" sldId="287"/>
        </pc:sldMkLst>
        <pc:spChg chg="add mod ord">
          <ac:chgData name="Dan Daley" userId="3ae82bc1bf966b12" providerId="LiveId" clId="{11D4B787-B617-4C9A-97B6-446C13852BB1}" dt="2023-10-08T15:10:43.271" v="5470" actId="14100"/>
          <ac:spMkLst>
            <pc:docMk/>
            <pc:sldMk cId="3028945724" sldId="287"/>
            <ac:spMk id="2" creationId="{BAC7BA1E-CADA-468B-BC13-661D3AADE631}"/>
          </ac:spMkLst>
        </pc:spChg>
        <pc:spChg chg="mod ord">
          <ac:chgData name="Dan Daley" userId="3ae82bc1bf966b12" providerId="LiveId" clId="{11D4B787-B617-4C9A-97B6-446C13852BB1}" dt="2023-10-09T16:42:32.168" v="15978" actId="20577"/>
          <ac:spMkLst>
            <pc:docMk/>
            <pc:sldMk cId="3028945724" sldId="287"/>
            <ac:spMk id="6" creationId="{EC33F608-1CBA-6C95-6977-0BAC081A55DB}"/>
          </ac:spMkLst>
        </pc:spChg>
      </pc:sldChg>
      <pc:sldChg chg="addSp delSp modSp new mod ord modClrScheme modAnim chgLayout">
        <pc:chgData name="Dan Daley" userId="3ae82bc1bf966b12" providerId="LiveId" clId="{11D4B787-B617-4C9A-97B6-446C13852BB1}" dt="2023-10-09T16:50:42.479" v="16263"/>
        <pc:sldMkLst>
          <pc:docMk/>
          <pc:sldMk cId="3886090423" sldId="288"/>
        </pc:sldMkLst>
        <pc:spChg chg="del mod ord">
          <ac:chgData name="Dan Daley" userId="3ae82bc1bf966b12" providerId="LiveId" clId="{11D4B787-B617-4C9A-97B6-446C13852BB1}" dt="2023-10-08T15:16:54.518" v="5858" actId="700"/>
          <ac:spMkLst>
            <pc:docMk/>
            <pc:sldMk cId="3886090423" sldId="288"/>
            <ac:spMk id="2" creationId="{4BCC8538-F441-518A-1F2C-F3C212500716}"/>
          </ac:spMkLst>
        </pc:spChg>
        <pc:spChg chg="del mod ord">
          <ac:chgData name="Dan Daley" userId="3ae82bc1bf966b12" providerId="LiveId" clId="{11D4B787-B617-4C9A-97B6-446C13852BB1}" dt="2023-10-08T15:16:54.518" v="5858" actId="700"/>
          <ac:spMkLst>
            <pc:docMk/>
            <pc:sldMk cId="3886090423" sldId="288"/>
            <ac:spMk id="3" creationId="{F94E7E3B-B873-2E28-D5A4-2BEAAEE3ECFF}"/>
          </ac:spMkLst>
        </pc:spChg>
        <pc:spChg chg="add mod ord">
          <ac:chgData name="Dan Daley" userId="3ae82bc1bf966b12" providerId="LiveId" clId="{11D4B787-B617-4C9A-97B6-446C13852BB1}" dt="2023-10-08T15:17:19.902" v="5922" actId="20577"/>
          <ac:spMkLst>
            <pc:docMk/>
            <pc:sldMk cId="3886090423" sldId="288"/>
            <ac:spMk id="4" creationId="{B8977B16-8C74-B843-C4B9-09AD9A0E7FD1}"/>
          </ac:spMkLst>
        </pc:spChg>
        <pc:spChg chg="add mod ord">
          <ac:chgData name="Dan Daley" userId="3ae82bc1bf966b12" providerId="LiveId" clId="{11D4B787-B617-4C9A-97B6-446C13852BB1}" dt="2023-10-09T16:44:40.079" v="15989" actId="27636"/>
          <ac:spMkLst>
            <pc:docMk/>
            <pc:sldMk cId="3886090423" sldId="288"/>
            <ac:spMk id="5" creationId="{42DD6629-64A2-4120-DE10-FBA0BEB99C13}"/>
          </ac:spMkLst>
        </pc:spChg>
      </pc:sldChg>
      <pc:sldChg chg="addSp delSp modSp new mod modClrScheme modAnim chgLayout modNotesTx">
        <pc:chgData name="Dan Daley" userId="3ae82bc1bf966b12" providerId="LiveId" clId="{11D4B787-B617-4C9A-97B6-446C13852BB1}" dt="2023-10-09T13:33:11.040" v="10701" actId="20577"/>
        <pc:sldMkLst>
          <pc:docMk/>
          <pc:sldMk cId="3445470516" sldId="289"/>
        </pc:sldMkLst>
        <pc:spChg chg="del">
          <ac:chgData name="Dan Daley" userId="3ae82bc1bf966b12" providerId="LiveId" clId="{11D4B787-B617-4C9A-97B6-446C13852BB1}" dt="2023-10-09T13:17:18.283" v="10236" actId="700"/>
          <ac:spMkLst>
            <pc:docMk/>
            <pc:sldMk cId="3445470516" sldId="289"/>
            <ac:spMk id="2" creationId="{D5F88A77-5FF3-EDCF-3E24-7148E3E097B5}"/>
          </ac:spMkLst>
        </pc:spChg>
        <pc:spChg chg="del">
          <ac:chgData name="Dan Daley" userId="3ae82bc1bf966b12" providerId="LiveId" clId="{11D4B787-B617-4C9A-97B6-446C13852BB1}" dt="2023-10-09T13:17:18.283" v="10236" actId="700"/>
          <ac:spMkLst>
            <pc:docMk/>
            <pc:sldMk cId="3445470516" sldId="289"/>
            <ac:spMk id="3" creationId="{73980553-DB86-683F-6CDE-7942A0192EA6}"/>
          </ac:spMkLst>
        </pc:spChg>
        <pc:spChg chg="add mod ord">
          <ac:chgData name="Dan Daley" userId="3ae82bc1bf966b12" providerId="LiveId" clId="{11D4B787-B617-4C9A-97B6-446C13852BB1}" dt="2023-10-09T13:23:01.374" v="10282" actId="1076"/>
          <ac:spMkLst>
            <pc:docMk/>
            <pc:sldMk cId="3445470516" sldId="289"/>
            <ac:spMk id="4" creationId="{23741DCD-50A6-FC8F-0A25-29DFA93390E6}"/>
          </ac:spMkLst>
        </pc:spChg>
        <pc:spChg chg="add del mod">
          <ac:chgData name="Dan Daley" userId="3ae82bc1bf966b12" providerId="LiveId" clId="{11D4B787-B617-4C9A-97B6-446C13852BB1}" dt="2023-10-09T13:22:52.212" v="10281" actId="700"/>
          <ac:spMkLst>
            <pc:docMk/>
            <pc:sldMk cId="3445470516" sldId="289"/>
            <ac:spMk id="5" creationId="{B4933ED0-35FD-974C-D917-D7E87D61BFAA}"/>
          </ac:spMkLst>
        </pc:spChg>
        <pc:spChg chg="add del mod">
          <ac:chgData name="Dan Daley" userId="3ae82bc1bf966b12" providerId="LiveId" clId="{11D4B787-B617-4C9A-97B6-446C13852BB1}" dt="2023-10-09T13:22:52.212" v="10281" actId="700"/>
          <ac:spMkLst>
            <pc:docMk/>
            <pc:sldMk cId="3445470516" sldId="289"/>
            <ac:spMk id="6" creationId="{DE4EE5E3-5A29-7BE2-08D8-415D6E3C4A4B}"/>
          </ac:spMkLst>
        </pc:spChg>
        <pc:spChg chg="add del mod">
          <ac:chgData name="Dan Daley" userId="3ae82bc1bf966b12" providerId="LiveId" clId="{11D4B787-B617-4C9A-97B6-446C13852BB1}" dt="2023-10-09T13:22:52.212" v="10281" actId="700"/>
          <ac:spMkLst>
            <pc:docMk/>
            <pc:sldMk cId="3445470516" sldId="289"/>
            <ac:spMk id="7" creationId="{8B8C307D-4288-A0B0-C5F4-3D3D5BE3206B}"/>
          </ac:spMkLst>
        </pc:spChg>
        <pc:spChg chg="add del mod">
          <ac:chgData name="Dan Daley" userId="3ae82bc1bf966b12" providerId="LiveId" clId="{11D4B787-B617-4C9A-97B6-446C13852BB1}" dt="2023-10-09T13:22:52.212" v="10281" actId="700"/>
          <ac:spMkLst>
            <pc:docMk/>
            <pc:sldMk cId="3445470516" sldId="289"/>
            <ac:spMk id="8" creationId="{A33D06C4-B74B-AC0F-9B47-EF1051CABA1B}"/>
          </ac:spMkLst>
        </pc:spChg>
        <pc:spChg chg="add del mod">
          <ac:chgData name="Dan Daley" userId="3ae82bc1bf966b12" providerId="LiveId" clId="{11D4B787-B617-4C9A-97B6-446C13852BB1}" dt="2023-10-09T13:22:52.212" v="10281" actId="700"/>
          <ac:spMkLst>
            <pc:docMk/>
            <pc:sldMk cId="3445470516" sldId="289"/>
            <ac:spMk id="9" creationId="{3F5F3D1B-5F50-ACCA-4CFB-215AD982F43D}"/>
          </ac:spMkLst>
        </pc:spChg>
        <pc:spChg chg="add del mod">
          <ac:chgData name="Dan Daley" userId="3ae82bc1bf966b12" providerId="LiveId" clId="{11D4B787-B617-4C9A-97B6-446C13852BB1}" dt="2023-10-09T13:22:52.212" v="10281" actId="700"/>
          <ac:spMkLst>
            <pc:docMk/>
            <pc:sldMk cId="3445470516" sldId="289"/>
            <ac:spMk id="10" creationId="{10610B60-1694-0532-0AD6-3333866ED2B7}"/>
          </ac:spMkLst>
        </pc:spChg>
        <pc:picChg chg="add mod">
          <ac:chgData name="Dan Daley" userId="3ae82bc1bf966b12" providerId="LiveId" clId="{11D4B787-B617-4C9A-97B6-446C13852BB1}" dt="2023-10-09T13:28:38.409" v="10299" actId="1076"/>
          <ac:picMkLst>
            <pc:docMk/>
            <pc:sldMk cId="3445470516" sldId="289"/>
            <ac:picMk id="12" creationId="{52E54955-242A-2471-69B0-8EE04733ADF0}"/>
          </ac:picMkLst>
        </pc:picChg>
        <pc:picChg chg="add mod">
          <ac:chgData name="Dan Daley" userId="3ae82bc1bf966b12" providerId="LiveId" clId="{11D4B787-B617-4C9A-97B6-446C13852BB1}" dt="2023-10-09T13:29:05.990" v="10301" actId="1076"/>
          <ac:picMkLst>
            <pc:docMk/>
            <pc:sldMk cId="3445470516" sldId="289"/>
            <ac:picMk id="14" creationId="{0E6C68DE-C76B-D8E2-A919-E528F754ACBE}"/>
          </ac:picMkLst>
        </pc:picChg>
        <pc:picChg chg="add del mod">
          <ac:chgData name="Dan Daley" userId="3ae82bc1bf966b12" providerId="LiveId" clId="{11D4B787-B617-4C9A-97B6-446C13852BB1}" dt="2023-10-09T13:24:26.941" v="10293" actId="931"/>
          <ac:picMkLst>
            <pc:docMk/>
            <pc:sldMk cId="3445470516" sldId="289"/>
            <ac:picMk id="16" creationId="{2B597067-730F-7410-05E7-B492488DF708}"/>
          </ac:picMkLst>
        </pc:picChg>
        <pc:picChg chg="add del mod">
          <ac:chgData name="Dan Daley" userId="3ae82bc1bf966b12" providerId="LiveId" clId="{11D4B787-B617-4C9A-97B6-446C13852BB1}" dt="2023-10-09T13:28:12.001" v="10295" actId="931"/>
          <ac:picMkLst>
            <pc:docMk/>
            <pc:sldMk cId="3445470516" sldId="289"/>
            <ac:picMk id="18" creationId="{2B353031-30B7-0F0E-16E4-99BA8B74C6FD}"/>
          </ac:picMkLst>
        </pc:picChg>
        <pc:picChg chg="add mod">
          <ac:chgData name="Dan Daley" userId="3ae82bc1bf966b12" providerId="LiveId" clId="{11D4B787-B617-4C9A-97B6-446C13852BB1}" dt="2023-10-09T13:28:35.146" v="10298" actId="1076"/>
          <ac:picMkLst>
            <pc:docMk/>
            <pc:sldMk cId="3445470516" sldId="289"/>
            <ac:picMk id="20" creationId="{E54669E5-BC25-615D-E77C-2F3A5ED3152A}"/>
          </ac:picMkLst>
        </pc:picChg>
        <pc:picChg chg="add del mod">
          <ac:chgData name="Dan Daley" userId="3ae82bc1bf966b12" providerId="LiveId" clId="{11D4B787-B617-4C9A-97B6-446C13852BB1}" dt="2023-10-09T13:29:53.775" v="10305" actId="931"/>
          <ac:picMkLst>
            <pc:docMk/>
            <pc:sldMk cId="3445470516" sldId="289"/>
            <ac:picMk id="22" creationId="{B75B0A0E-2ABE-7657-7DF5-8465EC11D6F7}"/>
          </ac:picMkLst>
        </pc:picChg>
        <pc:picChg chg="add mod modCrop">
          <ac:chgData name="Dan Daley" userId="3ae82bc1bf966b12" providerId="LiveId" clId="{11D4B787-B617-4C9A-97B6-446C13852BB1}" dt="2023-10-09T13:31:01.522" v="10317" actId="1076"/>
          <ac:picMkLst>
            <pc:docMk/>
            <pc:sldMk cId="3445470516" sldId="289"/>
            <ac:picMk id="24" creationId="{03B91BBC-F249-3591-4694-89CCCECC569F}"/>
          </ac:picMkLst>
        </pc:picChg>
      </pc:sldChg>
      <pc:sldChg chg="addSp delSp modSp new mod modNotesTx">
        <pc:chgData name="Dan Daley" userId="3ae82bc1bf966b12" providerId="LiveId" clId="{11D4B787-B617-4C9A-97B6-446C13852BB1}" dt="2023-10-09T15:42:24.002" v="15403" actId="20577"/>
        <pc:sldMkLst>
          <pc:docMk/>
          <pc:sldMk cId="1077382167" sldId="290"/>
        </pc:sldMkLst>
        <pc:spChg chg="mod">
          <ac:chgData name="Dan Daley" userId="3ae82bc1bf966b12" providerId="LiveId" clId="{11D4B787-B617-4C9A-97B6-446C13852BB1}" dt="2023-10-09T15:34:22.217" v="13869" actId="20577"/>
          <ac:spMkLst>
            <pc:docMk/>
            <pc:sldMk cId="1077382167" sldId="290"/>
            <ac:spMk id="2" creationId="{4E81255C-572A-0305-60F1-E1BB59F9F051}"/>
          </ac:spMkLst>
        </pc:spChg>
        <pc:spChg chg="del mod">
          <ac:chgData name="Dan Daley" userId="3ae82bc1bf966b12" providerId="LiveId" clId="{11D4B787-B617-4C9A-97B6-446C13852BB1}" dt="2023-10-09T15:34:07.366" v="13824" actId="931"/>
          <ac:spMkLst>
            <pc:docMk/>
            <pc:sldMk cId="1077382167" sldId="290"/>
            <ac:spMk id="3" creationId="{4ED9C883-9EF4-A49D-98A4-7387BC2EBA4B}"/>
          </ac:spMkLst>
        </pc:spChg>
        <pc:picChg chg="add mod">
          <ac:chgData name="Dan Daley" userId="3ae82bc1bf966b12" providerId="LiveId" clId="{11D4B787-B617-4C9A-97B6-446C13852BB1}" dt="2023-10-09T15:34:07.366" v="13824" actId="931"/>
          <ac:picMkLst>
            <pc:docMk/>
            <pc:sldMk cId="1077382167" sldId="290"/>
            <ac:picMk id="5" creationId="{F551E19B-AF63-B75F-299D-0B58313A8D4E}"/>
          </ac:picMkLst>
        </pc:picChg>
      </pc:sldChg>
      <pc:sldChg chg="addSp delSp modSp new del mod ord">
        <pc:chgData name="Dan Daley" userId="3ae82bc1bf966b12" providerId="LiveId" clId="{11D4B787-B617-4C9A-97B6-446C13852BB1}" dt="2023-10-09T16:50:31.443" v="16261" actId="2696"/>
        <pc:sldMkLst>
          <pc:docMk/>
          <pc:sldMk cId="2968738592" sldId="291"/>
        </pc:sldMkLst>
        <pc:spChg chg="mod">
          <ac:chgData name="Dan Daley" userId="3ae82bc1bf966b12" providerId="LiveId" clId="{11D4B787-B617-4C9A-97B6-446C13852BB1}" dt="2023-10-09T16:50:20.652" v="16259" actId="20577"/>
          <ac:spMkLst>
            <pc:docMk/>
            <pc:sldMk cId="2968738592" sldId="291"/>
            <ac:spMk id="2" creationId="{6BB8AFCF-D7C4-B2AC-6069-CB361D566BCF}"/>
          </ac:spMkLst>
        </pc:spChg>
        <pc:spChg chg="del">
          <ac:chgData name="Dan Daley" userId="3ae82bc1bf966b12" providerId="LiveId" clId="{11D4B787-B617-4C9A-97B6-446C13852BB1}" dt="2023-10-09T16:49:04.106" v="16117" actId="931"/>
          <ac:spMkLst>
            <pc:docMk/>
            <pc:sldMk cId="2968738592" sldId="291"/>
            <ac:spMk id="3" creationId="{D87226E7-CEE5-FC1A-9EAD-3A62C811E4C1}"/>
          </ac:spMkLst>
        </pc:spChg>
        <pc:picChg chg="add mod">
          <ac:chgData name="Dan Daley" userId="3ae82bc1bf966b12" providerId="LiveId" clId="{11D4B787-B617-4C9A-97B6-446C13852BB1}" dt="2023-10-09T16:50:25.707" v="16260" actId="14100"/>
          <ac:picMkLst>
            <pc:docMk/>
            <pc:sldMk cId="2968738592" sldId="291"/>
            <ac:picMk id="5" creationId="{A0FA4EBF-0FCE-7120-6E82-3D7B07BF31B1}"/>
          </ac:picMkLst>
        </pc:picChg>
      </pc:sldChg>
      <pc:sldMasterChg chg="modSldLayout">
        <pc:chgData name="Dan Daley" userId="3ae82bc1bf966b12" providerId="LiveId" clId="{11D4B787-B617-4C9A-97B6-446C13852BB1}" dt="2023-10-08T14:01:22.962" v="40"/>
        <pc:sldMasterMkLst>
          <pc:docMk/>
          <pc:sldMasterMk cId="1851241497" sldId="2147483781"/>
        </pc:sldMasterMkLst>
        <pc:sldLayoutChg chg="delSp">
          <pc:chgData name="Dan Daley" userId="3ae82bc1bf966b12" providerId="LiveId" clId="{11D4B787-B617-4C9A-97B6-446C13852BB1}" dt="2023-10-08T14:01:22.962" v="40"/>
          <pc:sldLayoutMkLst>
            <pc:docMk/>
            <pc:sldMasterMk cId="1851241497" sldId="2147483781"/>
            <pc:sldLayoutMk cId="2534382016" sldId="2147483797"/>
          </pc:sldLayoutMkLst>
          <pc:spChg chg="del">
            <ac:chgData name="Dan Daley" userId="3ae82bc1bf966b12" providerId="LiveId" clId="{11D4B787-B617-4C9A-97B6-446C13852BB1}" dt="2023-10-08T14:01:22.962" v="40"/>
            <ac:spMkLst>
              <pc:docMk/>
              <pc:sldMasterMk cId="1851241497" sldId="2147483781"/>
              <pc:sldLayoutMk cId="2534382016" sldId="2147483797"/>
              <ac:spMk id="10" creationId="{00000000-0000-0000-0000-000000000000}"/>
            </ac:spMkLst>
          </pc:spChg>
          <pc:spChg chg="del">
            <ac:chgData name="Dan Daley" userId="3ae82bc1bf966b12" providerId="LiveId" clId="{11D4B787-B617-4C9A-97B6-446C13852BB1}" dt="2023-10-08T14:01:22.962" v="40"/>
            <ac:spMkLst>
              <pc:docMk/>
              <pc:sldMasterMk cId="1851241497" sldId="2147483781"/>
              <pc:sldLayoutMk cId="2534382016" sldId="2147483797"/>
              <ac:spMk id="14" creationId="{00000000-0000-0000-0000-000000000000}"/>
            </ac:spMkLst>
          </pc:spChg>
        </pc:sldLayoutChg>
      </pc:sldMasterChg>
      <pc:sldMasterChg chg="modSldLayout">
        <pc:chgData name="Dan Daley" userId="3ae82bc1bf966b12" providerId="LiveId" clId="{11D4B787-B617-4C9A-97B6-446C13852BB1}" dt="2023-10-08T14:01:34.439" v="68"/>
        <pc:sldMasterMkLst>
          <pc:docMk/>
          <pc:sldMasterMk cId="2385577218" sldId="2147483843"/>
        </pc:sldMasterMkLst>
        <pc:sldLayoutChg chg="delSp">
          <pc:chgData name="Dan Daley" userId="3ae82bc1bf966b12" providerId="LiveId" clId="{11D4B787-B617-4C9A-97B6-446C13852BB1}" dt="2023-10-08T14:01:34.439" v="68"/>
          <pc:sldLayoutMkLst>
            <pc:docMk/>
            <pc:sldMasterMk cId="2385577218" sldId="2147483843"/>
            <pc:sldLayoutMk cId="3127629098" sldId="2147483862"/>
          </pc:sldLayoutMkLst>
          <pc:spChg chg="del">
            <ac:chgData name="Dan Daley" userId="3ae82bc1bf966b12" providerId="LiveId" clId="{11D4B787-B617-4C9A-97B6-446C13852BB1}" dt="2023-10-08T14:01:34.439" v="68"/>
            <ac:spMkLst>
              <pc:docMk/>
              <pc:sldMasterMk cId="2385577218" sldId="2147483843"/>
              <pc:sldLayoutMk cId="3127629098" sldId="2147483862"/>
              <ac:spMk id="12" creationId="{00000000-0000-0000-0000-000000000000}"/>
            </ac:spMkLst>
          </pc:spChg>
          <pc:spChg chg="del">
            <ac:chgData name="Dan Daley" userId="3ae82bc1bf966b12" providerId="LiveId" clId="{11D4B787-B617-4C9A-97B6-446C13852BB1}" dt="2023-10-08T14:01:34.439" v="68"/>
            <ac:spMkLst>
              <pc:docMk/>
              <pc:sldMasterMk cId="2385577218" sldId="2147483843"/>
              <pc:sldLayoutMk cId="3127629098" sldId="2147483862"/>
              <ac:spMk id="15" creationId="{00000000-0000-0000-0000-000000000000}"/>
            </ac:spMkLst>
          </pc:spChg>
          <pc:spChg chg="del">
            <ac:chgData name="Dan Daley" userId="3ae82bc1bf966b12" providerId="LiveId" clId="{11D4B787-B617-4C9A-97B6-446C13852BB1}" dt="2023-10-08T14:01:34.439" v="68"/>
            <ac:spMkLst>
              <pc:docMk/>
              <pc:sldMasterMk cId="2385577218" sldId="2147483843"/>
              <pc:sldLayoutMk cId="3127629098" sldId="2147483862"/>
              <ac:spMk id="16" creationId="{00000000-0000-0000-0000-000000000000}"/>
            </ac:spMkLst>
          </pc:spChg>
        </pc:sldLayoutChg>
      </pc:sldMasterChg>
      <pc:sldMasterChg chg="delSldLayout">
        <pc:chgData name="Dan Daley" userId="3ae82bc1bf966b12" providerId="LiveId" clId="{11D4B787-B617-4C9A-97B6-446C13852BB1}" dt="2023-10-08T14:05:28.593" v="256" actId="2696"/>
        <pc:sldMasterMkLst>
          <pc:docMk/>
          <pc:sldMasterMk cId="1287050119" sldId="2147483866"/>
        </pc:sldMasterMkLst>
        <pc:sldLayoutChg chg="del">
          <pc:chgData name="Dan Daley" userId="3ae82bc1bf966b12" providerId="LiveId" clId="{11D4B787-B617-4C9A-97B6-446C13852BB1}" dt="2023-10-08T14:04:59.380" v="243" actId="2696"/>
          <pc:sldLayoutMkLst>
            <pc:docMk/>
            <pc:sldMasterMk cId="1287050119" sldId="2147483866"/>
            <pc:sldLayoutMk cId="307011058" sldId="2147483885"/>
          </pc:sldLayoutMkLst>
        </pc:sldLayoutChg>
        <pc:sldLayoutChg chg="del">
          <pc:chgData name="Dan Daley" userId="3ae82bc1bf966b12" providerId="LiveId" clId="{11D4B787-B617-4C9A-97B6-446C13852BB1}" dt="2023-10-08T14:05:22.862" v="255" actId="2696"/>
          <pc:sldLayoutMkLst>
            <pc:docMk/>
            <pc:sldMasterMk cId="1287050119" sldId="2147483866"/>
            <pc:sldLayoutMk cId="4071566378" sldId="2147483886"/>
          </pc:sldLayoutMkLst>
        </pc:sldLayoutChg>
        <pc:sldLayoutChg chg="del">
          <pc:chgData name="Dan Daley" userId="3ae82bc1bf966b12" providerId="LiveId" clId="{11D4B787-B617-4C9A-97B6-446C13852BB1}" dt="2023-10-08T14:05:18.089" v="253" actId="2696"/>
          <pc:sldLayoutMkLst>
            <pc:docMk/>
            <pc:sldMasterMk cId="1287050119" sldId="2147483866"/>
            <pc:sldLayoutMk cId="2733768197" sldId="2147483887"/>
          </pc:sldLayoutMkLst>
        </pc:sldLayoutChg>
        <pc:sldLayoutChg chg="del">
          <pc:chgData name="Dan Daley" userId="3ae82bc1bf966b12" providerId="LiveId" clId="{11D4B787-B617-4C9A-97B6-446C13852BB1}" dt="2023-10-08T14:05:28.593" v="256" actId="2696"/>
          <pc:sldLayoutMkLst>
            <pc:docMk/>
            <pc:sldMasterMk cId="1287050119" sldId="2147483866"/>
            <pc:sldLayoutMk cId="3922563207" sldId="21474838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5ACC12C7-EE2A-421C-BFDE-D79DAEE3E7EF}" type="datetimeFigureOut">
              <a:rPr lang="en-GB" smtClean="0"/>
              <a:t>09/10/2023</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FECC35D-8E67-4AB0-84E9-3969D82109C9}" type="slidenum">
              <a:rPr lang="en-GB" smtClean="0"/>
              <a:t>‹#›</a:t>
            </a:fld>
            <a:endParaRPr lang="en-GB"/>
          </a:p>
        </p:txBody>
      </p:sp>
    </p:spTree>
    <p:extLst>
      <p:ext uri="{BB962C8B-B14F-4D97-AF65-F5344CB8AC3E}">
        <p14:creationId xmlns:p14="http://schemas.microsoft.com/office/powerpoint/2010/main" val="3222183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first parent's session, where our focus will be BAPTISM.</a:t>
            </a:r>
          </a:p>
        </p:txBody>
      </p:sp>
      <p:sp>
        <p:nvSpPr>
          <p:cNvPr id="4" name="Slide Number Placeholder 3"/>
          <p:cNvSpPr>
            <a:spLocks noGrp="1"/>
          </p:cNvSpPr>
          <p:nvPr>
            <p:ph type="sldNum" sz="quarter" idx="5"/>
          </p:nvPr>
        </p:nvSpPr>
        <p:spPr/>
        <p:txBody>
          <a:bodyPr/>
          <a:lstStyle/>
          <a:p>
            <a:fld id="{8FECC35D-8E67-4AB0-84E9-3969D82109C9}" type="slidenum">
              <a:rPr lang="en-GB" smtClean="0"/>
              <a:t>1</a:t>
            </a:fld>
            <a:endParaRPr lang="en-GB"/>
          </a:p>
        </p:txBody>
      </p:sp>
    </p:spTree>
    <p:extLst>
      <p:ext uri="{BB962C8B-B14F-4D97-AF65-F5344CB8AC3E}">
        <p14:creationId xmlns:p14="http://schemas.microsoft.com/office/powerpoint/2010/main" val="3692885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50000"/>
              </a:lnSpc>
              <a:buSzPts val="1200"/>
              <a:buFont typeface="Times New Roman" panose="02020603050405020304" pitchFamily="18" charset="0"/>
              <a:buNone/>
            </a:pPr>
            <a:r>
              <a:rPr lang="en-GB" sz="1200" b="1" dirty="0">
                <a:effectLst/>
                <a:latin typeface="Calibri" panose="020F0502020204030204" pitchFamily="34" charset="0"/>
                <a:ea typeface="Calibri" panose="020F0502020204030204" pitchFamily="34" charset="0"/>
                <a:cs typeface="Calibri" panose="020F0502020204030204" pitchFamily="34" charset="0"/>
              </a:rPr>
              <a:t>Participation is Transformation</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Salvation is </a:t>
            </a:r>
            <a:r>
              <a:rPr lang="en-GB" sz="1200" b="1" u="sng" dirty="0">
                <a:effectLst/>
                <a:latin typeface="Calibri" panose="020F0502020204030204" pitchFamily="34" charset="0"/>
                <a:ea typeface="Calibri" panose="020F0502020204030204" pitchFamily="34" charset="0"/>
                <a:cs typeface="Calibri" panose="020F0502020204030204" pitchFamily="34" charset="0"/>
              </a:rPr>
              <a:t>Transformation into Christ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gn="just">
              <a:lnSpc>
                <a:spcPct val="150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When your child received the Holy Spirit at Baptism, </a:t>
            </a:r>
            <a:r>
              <a:rPr lang="en-GB" sz="1200" u="sng" dirty="0">
                <a:effectLst/>
                <a:latin typeface="Calibri" panose="020F0502020204030204" pitchFamily="34" charset="0"/>
                <a:ea typeface="Calibri" panose="020F0502020204030204" pitchFamily="34" charset="0"/>
                <a:cs typeface="Calibri" panose="020F0502020204030204" pitchFamily="34" charset="0"/>
              </a:rPr>
              <a:t>they received the potential to radically change</a:t>
            </a:r>
            <a:r>
              <a:rPr lang="en-GB" sz="1200" dirty="0">
                <a:effectLst/>
                <a:latin typeface="Calibri" panose="020F0502020204030204" pitchFamily="34" charset="0"/>
                <a:ea typeface="Calibri" panose="020F0502020204030204" pitchFamily="34" charset="0"/>
                <a:cs typeface="Calibri" panose="020F0502020204030204" pitchFamily="34" charset="0"/>
              </a:rPr>
              <a:t> who they would become by: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600200" lvl="3" indent="-228600" algn="just">
              <a:lnSpc>
                <a:spcPct val="150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Being able to know God intimately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600200" lvl="3" indent="-228600" algn="just">
              <a:lnSpc>
                <a:spcPct val="150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Being able to love God in this world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600200" lvl="3" indent="-228600" algn="just">
              <a:lnSpc>
                <a:spcPct val="150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Being able to act like God in this world.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In fact, Salvation is about becoming another Christ.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10</a:t>
            </a:fld>
            <a:endParaRPr lang="en-GB"/>
          </a:p>
        </p:txBody>
      </p:sp>
    </p:spTree>
    <p:extLst>
      <p:ext uri="{BB962C8B-B14F-4D97-AF65-F5344CB8AC3E}">
        <p14:creationId xmlns:p14="http://schemas.microsoft.com/office/powerpoint/2010/main" val="221036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what I have seen so far you are already doing this, your children are well versed in prayer, they want to do good, and you are seeking out the sacraments for them to participate more fully in the life of Christ </a:t>
            </a:r>
            <a:r>
              <a:rPr lang="en-GB" i="1" dirty="0"/>
              <a:t>[even the ones who don’t always clean their rooms when you ask!]</a:t>
            </a:r>
          </a:p>
        </p:txBody>
      </p:sp>
      <p:sp>
        <p:nvSpPr>
          <p:cNvPr id="4" name="Slide Number Placeholder 3"/>
          <p:cNvSpPr>
            <a:spLocks noGrp="1"/>
          </p:cNvSpPr>
          <p:nvPr>
            <p:ph type="sldNum" sz="quarter" idx="5"/>
          </p:nvPr>
        </p:nvSpPr>
        <p:spPr/>
        <p:txBody>
          <a:bodyPr/>
          <a:lstStyle/>
          <a:p>
            <a:fld id="{8FECC35D-8E67-4AB0-84E9-3969D82109C9}" type="slidenum">
              <a:rPr lang="en-GB" smtClean="0"/>
              <a:t>11</a:t>
            </a:fld>
            <a:endParaRPr lang="en-GB"/>
          </a:p>
        </p:txBody>
      </p:sp>
    </p:spTree>
    <p:extLst>
      <p:ext uri="{BB962C8B-B14F-4D97-AF65-F5344CB8AC3E}">
        <p14:creationId xmlns:p14="http://schemas.microsoft.com/office/powerpoint/2010/main" val="359051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50000"/>
              </a:lnSpc>
              <a:buFont typeface="Arial" panose="020B0604020202020204" pitchFamily="34" charset="0"/>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Your example is critical to your child’s development in their faith, and this remains true not just for this year of First Holy Communion but throughout their lives.</a:t>
            </a:r>
          </a:p>
          <a:p>
            <a:pPr marL="0" lvl="0" indent="0" algn="just">
              <a:lnSpc>
                <a:spcPct val="150000"/>
              </a:lnSpc>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50000"/>
              </a:lnSpc>
              <a:buFont typeface="Arial" panose="020B0604020202020204" pitchFamily="34" charset="0"/>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For instance, if your priority on a Sunday is going to big football or rugby match rather than going to Mass, then this will be the same for child. If you make no time to pray with you children at home, then they will not make any time to pray in their lives.</a:t>
            </a:r>
          </a:p>
          <a:p>
            <a:pPr marL="0" lvl="0" indent="0" algn="just">
              <a:lnSpc>
                <a:spcPct val="150000"/>
              </a:lnSpc>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50000"/>
              </a:lnSpc>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ECC35D-8E67-4AB0-84E9-3969D82109C9}" type="slidenum">
              <a:rPr lang="en-GB" smtClean="0"/>
              <a:t>12</a:t>
            </a:fld>
            <a:endParaRPr lang="en-GB"/>
          </a:p>
        </p:txBody>
      </p:sp>
    </p:spTree>
    <p:extLst>
      <p:ext uri="{BB962C8B-B14F-4D97-AF65-F5344CB8AC3E}">
        <p14:creationId xmlns:p14="http://schemas.microsoft.com/office/powerpoint/2010/main" val="2361761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50000"/>
              </a:lnSpc>
              <a:buFont typeface="Arial" panose="020B0604020202020204" pitchFamily="34" charset="0"/>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Your example is critical to your child’s development in their faith, and this remains true not just for this year of First Holy Communion but throughout their lives.</a:t>
            </a:r>
          </a:p>
          <a:p>
            <a:pPr marL="0" lvl="0" indent="0" algn="just">
              <a:lnSpc>
                <a:spcPct val="150000"/>
              </a:lnSpc>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50000"/>
              </a:lnSpc>
              <a:buFont typeface="Arial" panose="020B0604020202020204" pitchFamily="34" charset="0"/>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For instance, if your priority on a Sunday is going to big football or rugby match rather than going to Mass, then this will be the same for child. If you make no time to pray with you children at home, then they will not make any time to pray in their lives.</a:t>
            </a:r>
          </a:p>
          <a:p>
            <a:pPr marL="0" lvl="0" indent="0" algn="just">
              <a:lnSpc>
                <a:spcPct val="150000"/>
              </a:lnSpc>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50000"/>
              </a:lnSpc>
              <a:buFont typeface="Arial" panose="020B0604020202020204" pitchFamily="34" charset="0"/>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My mother raised me and my brother in the faith, she taught us to pray, read bible stories to us in the evening and took us to Mass every Sunday. She tried to live out her faith in work as teacher, standing up for the most vulnerable and encouraging all her students to be the best they could be. She help me and my brother understand the talents and gifts God had given us and to direct them towards do his will.</a:t>
            </a:r>
          </a:p>
          <a:p>
            <a:pPr marL="0" lvl="0" indent="0" algn="just">
              <a:lnSpc>
                <a:spcPct val="150000"/>
              </a:lnSpc>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50000"/>
              </a:lnSpc>
              <a:buFont typeface="Arial" panose="020B0604020202020204" pitchFamily="34" charset="0"/>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Your children have a variety of different and wonderful talents, part of the joy of parenthood is helping them understand what these talents are, developing them and using them to build up God’s Kingdom on Earth. Being a great actor, or a talented singer, a wonderful footballer, a doctor or a nurse, none of these prevent us from becoming Holy, unless we allow them to become the centre of lives, taking the place of Jesus Christ.</a:t>
            </a:r>
          </a:p>
          <a:p>
            <a:pPr marL="0" lvl="0" indent="0" algn="just">
              <a:lnSpc>
                <a:spcPct val="150000"/>
              </a:lnSpc>
              <a:buFont typeface="Arial" panose="020B0604020202020204" pitchFamily="34" charse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13</a:t>
            </a:fld>
            <a:endParaRPr lang="en-GB"/>
          </a:p>
        </p:txBody>
      </p:sp>
    </p:spTree>
    <p:extLst>
      <p:ext uri="{BB962C8B-B14F-4D97-AF65-F5344CB8AC3E}">
        <p14:creationId xmlns:p14="http://schemas.microsoft.com/office/powerpoint/2010/main" val="319129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have said in the confessional numerous times, our God does not call us to be miserable! God wants us to be happy.</a:t>
            </a:r>
          </a:p>
          <a:p>
            <a:endParaRPr lang="en-GB" dirty="0"/>
          </a:p>
          <a:p>
            <a:r>
              <a:rPr lang="en-GB" dirty="0"/>
              <a:t>This is not a passing feeling or a moment of enjoyment. </a:t>
            </a:r>
          </a:p>
          <a:p>
            <a:endParaRPr lang="en-GB" dirty="0"/>
          </a:p>
          <a:p>
            <a:r>
              <a:rPr lang="en-GB" dirty="0"/>
              <a:t>God wants to be fulfilled to be completely HAPPY in him, in the divine life.</a:t>
            </a:r>
          </a:p>
          <a:p>
            <a:endParaRPr lang="en-GB" dirty="0"/>
          </a:p>
          <a:p>
            <a:r>
              <a:rPr lang="en-GB" dirty="0"/>
              <a:t>This is what we are made for!</a:t>
            </a:r>
          </a:p>
          <a:p>
            <a:endParaRPr lang="en-GB" dirty="0"/>
          </a:p>
          <a:p>
            <a:r>
              <a:rPr lang="en-GB" dirty="0"/>
              <a:t>Baptism is the beginning of this wonderful journey back to our God.</a:t>
            </a:r>
          </a:p>
          <a:p>
            <a:endParaRPr lang="en-GB" dirty="0"/>
          </a:p>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14</a:t>
            </a:fld>
            <a:endParaRPr lang="en-GB"/>
          </a:p>
        </p:txBody>
      </p:sp>
    </p:spTree>
    <p:extLst>
      <p:ext uri="{BB962C8B-B14F-4D97-AF65-F5344CB8AC3E}">
        <p14:creationId xmlns:p14="http://schemas.microsoft.com/office/powerpoint/2010/main" val="3469251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Continue to help your children to participate in the life of Christ, by talking to him in prayer, listening to him in the scripture, being present with them at Mass and by following  Jesus’ example in the world.</a:t>
            </a:r>
          </a:p>
          <a:p>
            <a:endParaRPr lang="en-GB" dirty="0"/>
          </a:p>
          <a:p>
            <a:r>
              <a:rPr lang="en-GB" dirty="0"/>
              <a:t>The promises you made at baptism to raise your children in the faith do not stop now!</a:t>
            </a:r>
          </a:p>
          <a:p>
            <a:endParaRPr lang="en-GB" dirty="0"/>
          </a:p>
          <a:p>
            <a:r>
              <a:rPr lang="en-GB" dirty="0"/>
              <a:t>They will continue to need your help as they learn what it means be and live as a Christian.</a:t>
            </a:r>
          </a:p>
          <a:p>
            <a:endParaRPr lang="en-GB" dirty="0"/>
          </a:p>
          <a:p>
            <a:r>
              <a:rPr lang="en-GB" dirty="0"/>
              <a:t>You have done great work so far, thank for you for keeping the promises you made to God for your children at their baptism. Keep going! Continue to ask God for the grace you need and to help your children prepare for this next step in their journey towards life in the Trinity, life with their God.</a:t>
            </a:r>
          </a:p>
        </p:txBody>
      </p:sp>
      <p:sp>
        <p:nvSpPr>
          <p:cNvPr id="4" name="Slide Number Placeholder 3"/>
          <p:cNvSpPr>
            <a:spLocks noGrp="1"/>
          </p:cNvSpPr>
          <p:nvPr>
            <p:ph type="sldNum" sz="quarter" idx="5"/>
          </p:nvPr>
        </p:nvSpPr>
        <p:spPr/>
        <p:txBody>
          <a:bodyPr/>
          <a:lstStyle/>
          <a:p>
            <a:fld id="{8FECC35D-8E67-4AB0-84E9-3969D82109C9}" type="slidenum">
              <a:rPr lang="en-GB" smtClean="0"/>
              <a:t>15</a:t>
            </a:fld>
            <a:endParaRPr lang="en-GB"/>
          </a:p>
        </p:txBody>
      </p:sp>
    </p:spTree>
    <p:extLst>
      <p:ext uri="{BB962C8B-B14F-4D97-AF65-F5344CB8AC3E}">
        <p14:creationId xmlns:p14="http://schemas.microsoft.com/office/powerpoint/2010/main" val="2109343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ECC35D-8E67-4AB0-84E9-3969D82109C9}" type="slidenum">
              <a:rPr lang="en-GB" smtClean="0"/>
              <a:t>16</a:t>
            </a:fld>
            <a:endParaRPr lang="en-GB"/>
          </a:p>
        </p:txBody>
      </p:sp>
    </p:spTree>
    <p:extLst>
      <p:ext uri="{BB962C8B-B14F-4D97-AF65-F5344CB8AC3E}">
        <p14:creationId xmlns:p14="http://schemas.microsoft.com/office/powerpoint/2010/main" val="3307649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ECC35D-8E67-4AB0-84E9-3969D82109C9}" type="slidenum">
              <a:rPr lang="en-GB" smtClean="0"/>
              <a:t>17</a:t>
            </a:fld>
            <a:endParaRPr lang="en-GB"/>
          </a:p>
        </p:txBody>
      </p:sp>
    </p:spTree>
    <p:extLst>
      <p:ext uri="{BB962C8B-B14F-4D97-AF65-F5344CB8AC3E}">
        <p14:creationId xmlns:p14="http://schemas.microsoft.com/office/powerpoint/2010/main" val="111670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GB" sz="1200" cap="none" dirty="0">
                <a:latin typeface="Calibri" panose="020F0502020204030204" pitchFamily="34" charset="0"/>
                <a:ea typeface="Calibri" panose="020F0502020204030204" pitchFamily="34" charset="0"/>
                <a:cs typeface="Calibri" panose="020F0502020204030204" pitchFamily="34" charset="0"/>
              </a:rPr>
              <a:t>To help us understand </a:t>
            </a:r>
            <a:r>
              <a:rPr lang="en-GB" sz="1200" u="sng" cap="none" dirty="0">
                <a:latin typeface="Calibri" panose="020F0502020204030204" pitchFamily="34" charset="0"/>
                <a:ea typeface="Calibri" panose="020F0502020204030204" pitchFamily="34" charset="0"/>
                <a:cs typeface="Calibri" panose="020F0502020204030204" pitchFamily="34" charset="0"/>
              </a:rPr>
              <a:t>why</a:t>
            </a:r>
            <a:r>
              <a:rPr lang="en-GB" sz="1200" cap="none" dirty="0">
                <a:latin typeface="Calibri" panose="020F0502020204030204" pitchFamily="34" charset="0"/>
                <a:ea typeface="Calibri" panose="020F0502020204030204" pitchFamily="34" charset="0"/>
                <a:cs typeface="Calibri" panose="020F0502020204030204" pitchFamily="34" charset="0"/>
              </a:rPr>
              <a:t> we need to baptised [</a:t>
            </a:r>
            <a:r>
              <a:rPr lang="en-GB" sz="1200" i="1" cap="none" dirty="0">
                <a:latin typeface="Calibri" panose="020F0502020204030204" pitchFamily="34" charset="0"/>
                <a:ea typeface="Calibri" panose="020F0502020204030204" pitchFamily="34" charset="0"/>
                <a:cs typeface="Calibri" panose="020F0502020204030204" pitchFamily="34" charset="0"/>
              </a:rPr>
              <a:t>and hopefully why you chose to baptise your children</a:t>
            </a:r>
            <a:r>
              <a:rPr lang="en-GB" sz="1200" cap="none" dirty="0">
                <a:latin typeface="Calibri" panose="020F0502020204030204" pitchFamily="34" charset="0"/>
                <a:ea typeface="Calibri" panose="020F0502020204030204" pitchFamily="34" charset="0"/>
                <a:cs typeface="Calibri" panose="020F0502020204030204" pitchFamily="34" charset="0"/>
              </a:rPr>
              <a:t>!]</a:t>
            </a:r>
          </a:p>
          <a:p>
            <a:pPr algn="just">
              <a:lnSpc>
                <a:spcPct val="150000"/>
              </a:lnSpc>
            </a:pPr>
            <a:endParaRPr lang="en-GB" sz="1200" cap="non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GB" sz="1200" cap="none" dirty="0">
                <a:latin typeface="Calibri" panose="020F0502020204030204" pitchFamily="34" charset="0"/>
                <a:ea typeface="Calibri" panose="020F0502020204030204" pitchFamily="34" charset="0"/>
                <a:cs typeface="Calibri" panose="020F0502020204030204" pitchFamily="34" charset="0"/>
              </a:rPr>
              <a:t>The remind ourselves </a:t>
            </a:r>
            <a:r>
              <a:rPr lang="en-GB" sz="1200" u="sng" cap="none" dirty="0">
                <a:latin typeface="Calibri" panose="020F0502020204030204" pitchFamily="34" charset="0"/>
                <a:ea typeface="Calibri" panose="020F0502020204030204" pitchFamily="34" charset="0"/>
                <a:cs typeface="Calibri" panose="020F0502020204030204" pitchFamily="34" charset="0"/>
              </a:rPr>
              <a:t>how</a:t>
            </a:r>
            <a:r>
              <a:rPr lang="en-GB" sz="1200" cap="none" dirty="0">
                <a:latin typeface="Calibri" panose="020F0502020204030204" pitchFamily="34" charset="0"/>
                <a:ea typeface="Calibri" panose="020F0502020204030204" pitchFamily="34" charset="0"/>
                <a:cs typeface="Calibri" panose="020F0502020204030204" pitchFamily="34" charset="0"/>
              </a:rPr>
              <a:t> we are to live out the faith we received at our baptism [</a:t>
            </a:r>
            <a:r>
              <a:rPr lang="en-GB" sz="1200" i="1" cap="none" dirty="0">
                <a:latin typeface="Calibri" panose="020F0502020204030204" pitchFamily="34" charset="0"/>
                <a:ea typeface="Calibri" panose="020F0502020204030204" pitchFamily="34" charset="0"/>
                <a:cs typeface="Calibri" panose="020F0502020204030204" pitchFamily="34" charset="0"/>
              </a:rPr>
              <a:t>and so help you to continue to help your children grow in their love of Jesus Christ</a:t>
            </a:r>
            <a:r>
              <a:rPr lang="en-GB" sz="1200" cap="none" dirty="0">
                <a:latin typeface="Calibri" panose="020F0502020204030204" pitchFamily="34" charset="0"/>
                <a:ea typeface="Calibri" panose="020F0502020204030204" pitchFamily="34" charset="0"/>
                <a:cs typeface="Calibri" panose="020F0502020204030204" pitchFamily="34" charset="0"/>
              </a:rPr>
              <a:t>]</a:t>
            </a:r>
            <a:endParaRPr lang="en-GB" sz="1200" cap="none"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2</a:t>
            </a:fld>
            <a:endParaRPr lang="en-GB"/>
          </a:p>
        </p:txBody>
      </p:sp>
    </p:spTree>
    <p:extLst>
      <p:ext uri="{BB962C8B-B14F-4D97-AF65-F5344CB8AC3E}">
        <p14:creationId xmlns:p14="http://schemas.microsoft.com/office/powerpoint/2010/main" val="194810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your ambition for your child? For your children?</a:t>
            </a:r>
          </a:p>
          <a:p>
            <a:r>
              <a:rPr lang="en-GB" dirty="0"/>
              <a:t>To be a famous actor (Gary Oldman)</a:t>
            </a:r>
          </a:p>
          <a:p>
            <a:r>
              <a:rPr lang="en-GB" dirty="0"/>
              <a:t>To be world famous singer (Taylor Swift)</a:t>
            </a:r>
          </a:p>
          <a:p>
            <a:r>
              <a:rPr lang="en-GB" dirty="0"/>
              <a:t>To be a world class sportsman (Thierry Henry)</a:t>
            </a:r>
          </a:p>
          <a:p>
            <a:r>
              <a:rPr lang="en-GB" dirty="0"/>
              <a:t>To help others (as a nurse or doctor)</a:t>
            </a:r>
          </a:p>
        </p:txBody>
      </p:sp>
      <p:sp>
        <p:nvSpPr>
          <p:cNvPr id="4" name="Slide Number Placeholder 3"/>
          <p:cNvSpPr>
            <a:spLocks noGrp="1"/>
          </p:cNvSpPr>
          <p:nvPr>
            <p:ph type="sldNum" sz="quarter" idx="5"/>
          </p:nvPr>
        </p:nvSpPr>
        <p:spPr/>
        <p:txBody>
          <a:bodyPr/>
          <a:lstStyle/>
          <a:p>
            <a:fld id="{8FECC35D-8E67-4AB0-84E9-3969D82109C9}" type="slidenum">
              <a:rPr lang="en-GB" smtClean="0"/>
              <a:t>3</a:t>
            </a:fld>
            <a:endParaRPr lang="en-GB"/>
          </a:p>
        </p:txBody>
      </p:sp>
    </p:spTree>
    <p:extLst>
      <p:ext uri="{BB962C8B-B14F-4D97-AF65-F5344CB8AC3E}">
        <p14:creationId xmlns:p14="http://schemas.microsoft.com/office/powerpoint/2010/main" val="109146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God’s ambition for each of us, the baptised, is that we are HOLY, that we become SAINTS, so that we can share in his divine life, so that we can join him in heaven.</a:t>
            </a:r>
          </a:p>
          <a:p>
            <a:r>
              <a:rPr lang="en-GB" dirty="0"/>
              <a:t>Like Catherine of Siena</a:t>
            </a:r>
          </a:p>
          <a:p>
            <a:r>
              <a:rPr lang="en-GB" dirty="0"/>
              <a:t>Like John </a:t>
            </a:r>
            <a:r>
              <a:rPr lang="en-GB"/>
              <a:t>Henry Newman</a:t>
            </a:r>
            <a:endParaRPr lang="en-GB" dirty="0"/>
          </a:p>
          <a:p>
            <a:r>
              <a:rPr lang="en-GB" dirty="0"/>
              <a:t>We are invited to take our place at the table, to take our place in the Trinity.</a:t>
            </a:r>
          </a:p>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4</a:t>
            </a:fld>
            <a:endParaRPr lang="en-GB"/>
          </a:p>
        </p:txBody>
      </p:sp>
    </p:spTree>
    <p:extLst>
      <p:ext uri="{BB962C8B-B14F-4D97-AF65-F5344CB8AC3E}">
        <p14:creationId xmlns:p14="http://schemas.microsoft.com/office/powerpoint/2010/main" val="302187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Catechism goes on to say that </a:t>
            </a:r>
            <a:r>
              <a:rPr lang="en-GB" i="1" dirty="0"/>
              <a:t>“for all the baptised, children or adults, faith must grow after Baptism. For this reason the Church celebrates each year at the Easter Vigil the renewal of baptismal promises.” </a:t>
            </a:r>
            <a:r>
              <a:rPr lang="en-GB" i="0" dirty="0"/>
              <a:t>CCC 1254</a:t>
            </a:r>
          </a:p>
          <a:p>
            <a:endParaRPr lang="en-GB" dirty="0"/>
          </a:p>
          <a:p>
            <a:r>
              <a:rPr lang="en-GB" dirty="0"/>
              <a:t>As Cardinal Basil Hume would say, “</a:t>
            </a:r>
            <a:r>
              <a:rPr lang="en-GB" i="1" dirty="0"/>
              <a:t>we are pilgrims of a journey towards perfection…”</a:t>
            </a:r>
          </a:p>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5</a:t>
            </a:fld>
            <a:endParaRPr lang="en-GB"/>
          </a:p>
        </p:txBody>
      </p:sp>
    </p:spTree>
    <p:extLst>
      <p:ext uri="{BB962C8B-B14F-4D97-AF65-F5344CB8AC3E}">
        <p14:creationId xmlns:p14="http://schemas.microsoft.com/office/powerpoint/2010/main" val="118092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50000"/>
              </a:lnSpc>
              <a:buFont typeface="Wingdings" panose="05000000000000000000" pitchFamily="2" charset="2"/>
              <a:buNone/>
            </a:pPr>
            <a:r>
              <a:rPr lang="en-GB" sz="1200" dirty="0">
                <a:effectLst/>
                <a:latin typeface="Calibri" panose="020F0502020204030204" pitchFamily="34" charset="0"/>
                <a:ea typeface="Calibri" panose="020F0502020204030204" pitchFamily="34" charset="0"/>
                <a:cs typeface="Calibri" panose="020F0502020204030204" pitchFamily="34" charset="0"/>
              </a:rPr>
              <a:t>Salvation = </a:t>
            </a:r>
            <a:r>
              <a:rPr lang="en-GB" sz="1200" u="none" dirty="0">
                <a:effectLst/>
                <a:latin typeface="Calibri" panose="020F0502020204030204" pitchFamily="34" charset="0"/>
                <a:ea typeface="Calibri" panose="020F0502020204030204" pitchFamily="34" charset="0"/>
                <a:cs typeface="Calibri" panose="020F0502020204030204" pitchFamily="34" charset="0"/>
              </a:rPr>
              <a:t>sharing in God’s Trinitarian Life</a:t>
            </a:r>
            <a:r>
              <a:rPr lang="en-GB" sz="1200" dirty="0">
                <a:effectLst/>
                <a:latin typeface="Calibri" panose="020F0502020204030204" pitchFamily="34" charset="0"/>
                <a:ea typeface="Calibri" panose="020F0502020204030204" pitchFamily="34"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50000"/>
              </a:lnSpc>
              <a:buFont typeface="Wingdings" panose="05000000000000000000" pitchFamily="2"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Just consider how you integrated your children into your wider family and friends, mainly I suspect through interaction, going to see them, spending time with them, talking and listing to them, </a:t>
            </a:r>
            <a:r>
              <a:rPr lang="en-GB" sz="1200" b="1" u="sng" dirty="0">
                <a:effectLst/>
                <a:latin typeface="Calibri" panose="020F0502020204030204" pitchFamily="34" charset="0"/>
                <a:ea typeface="Calibri" panose="020F0502020204030204" pitchFamily="34" charset="0"/>
                <a:cs typeface="Calibri" panose="020F0502020204030204" pitchFamily="34" charset="0"/>
              </a:rPr>
              <a:t>participating in their lives in some way</a:t>
            </a:r>
            <a:r>
              <a:rPr lang="en-GB" sz="1200" dirty="0">
                <a:effectLst/>
                <a:latin typeface="Calibri" panose="020F0502020204030204" pitchFamily="34" charset="0"/>
                <a:ea typeface="Calibri" panose="020F0502020204030204" pitchFamily="34"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6</a:t>
            </a:fld>
            <a:endParaRPr lang="en-GB"/>
          </a:p>
        </p:txBody>
      </p:sp>
    </p:spTree>
    <p:extLst>
      <p:ext uri="{BB962C8B-B14F-4D97-AF65-F5344CB8AC3E}">
        <p14:creationId xmlns:p14="http://schemas.microsoft.com/office/powerpoint/2010/main" val="323629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7</a:t>
            </a:fld>
            <a:endParaRPr lang="en-GB"/>
          </a:p>
        </p:txBody>
      </p:sp>
    </p:spTree>
    <p:extLst>
      <p:ext uri="{BB962C8B-B14F-4D97-AF65-F5344CB8AC3E}">
        <p14:creationId xmlns:p14="http://schemas.microsoft.com/office/powerpoint/2010/main" val="105321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ECC35D-8E67-4AB0-84E9-3969D82109C9}" type="slidenum">
              <a:rPr lang="en-GB" smtClean="0"/>
              <a:t>8</a:t>
            </a:fld>
            <a:endParaRPr lang="en-GB"/>
          </a:p>
        </p:txBody>
      </p:sp>
    </p:spTree>
    <p:extLst>
      <p:ext uri="{BB962C8B-B14F-4D97-AF65-F5344CB8AC3E}">
        <p14:creationId xmlns:p14="http://schemas.microsoft.com/office/powerpoint/2010/main" val="2653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Salvation is about </a:t>
            </a:r>
            <a:r>
              <a:rPr lang="en-GB" sz="1200" u="sng" dirty="0">
                <a:effectLst/>
                <a:latin typeface="Calibri" panose="020F0502020204030204" pitchFamily="34" charset="0"/>
                <a:ea typeface="Calibri" panose="020F0502020204030204" pitchFamily="34" charset="0"/>
                <a:cs typeface="Calibri" panose="020F0502020204030204" pitchFamily="34" charset="0"/>
              </a:rPr>
              <a:t>receiving the Holy Spirit from Christ</a:t>
            </a:r>
            <a:r>
              <a:rPr lang="en-GB" sz="1200" dirty="0">
                <a:effectLst/>
                <a:latin typeface="Calibri" panose="020F0502020204030204" pitchFamily="34" charset="0"/>
                <a:ea typeface="Calibri" panose="020F0502020204030204" pitchFamily="34" charset="0"/>
                <a:cs typeface="Calibri" panose="020F0502020204030204" pitchFamily="34" charset="0"/>
              </a:rPr>
              <a:t>, so as to be </a:t>
            </a:r>
            <a:r>
              <a:rPr lang="en-GB" sz="1200" u="sng" dirty="0">
                <a:effectLst/>
                <a:latin typeface="Calibri" panose="020F0502020204030204" pitchFamily="34" charset="0"/>
                <a:ea typeface="Calibri" panose="020F0502020204030204" pitchFamily="34" charset="0"/>
                <a:cs typeface="Calibri" panose="020F0502020204030204" pitchFamily="34" charset="0"/>
              </a:rPr>
              <a:t>transformed into Christ</a:t>
            </a:r>
            <a:r>
              <a:rPr lang="en-GB" sz="1200" dirty="0">
                <a:effectLst/>
                <a:latin typeface="Calibri" panose="020F0502020204030204" pitchFamily="34" charset="0"/>
                <a:ea typeface="Calibri" panose="020F0502020204030204" pitchFamily="34" charset="0"/>
                <a:cs typeface="Calibri" panose="020F0502020204030204" pitchFamily="34" charset="0"/>
              </a:rPr>
              <a:t>, </a:t>
            </a:r>
            <a:r>
              <a:rPr lang="en-GB" sz="1200" b="1" u="sng" dirty="0">
                <a:effectLst/>
                <a:latin typeface="Calibri" panose="020F0502020204030204" pitchFamily="34" charset="0"/>
                <a:ea typeface="Calibri" panose="020F0502020204030204" pitchFamily="34" charset="0"/>
                <a:cs typeface="Calibri" panose="020F0502020204030204" pitchFamily="34" charset="0"/>
              </a:rPr>
              <a:t>coming to Love and Know the Father as he does</a:t>
            </a:r>
            <a:r>
              <a:rPr lang="en-GB" sz="1200" dirty="0">
                <a:effectLst/>
                <a:latin typeface="Calibri" panose="020F0502020204030204" pitchFamily="34" charset="0"/>
                <a:ea typeface="Calibri" panose="020F0502020204030204" pitchFamily="34"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ECC35D-8E67-4AB0-84E9-3969D82109C9}" type="slidenum">
              <a:rPr lang="en-GB" smtClean="0"/>
              <a:t>9</a:t>
            </a:fld>
            <a:endParaRPr lang="en-GB"/>
          </a:p>
        </p:txBody>
      </p:sp>
    </p:spTree>
    <p:extLst>
      <p:ext uri="{BB962C8B-B14F-4D97-AF65-F5344CB8AC3E}">
        <p14:creationId xmlns:p14="http://schemas.microsoft.com/office/powerpoint/2010/main" val="57440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45C965-7F8A-4DEB-988E-33A94E7062F6}"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167404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5C965-7F8A-4DEB-988E-33A94E7062F6}"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167115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5C965-7F8A-4DEB-988E-33A94E7062F6}"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2874792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5C965-7F8A-4DEB-988E-33A94E7062F6}"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B8FA6E-0927-45DD-AE31-B7B632BE2FB8}" type="slidenum">
              <a:rPr lang="en-GB" smtClean="0"/>
              <a:t>‹#›</a:t>
            </a:fld>
            <a:endParaRPr lang="en-GB"/>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3639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5C965-7F8A-4DEB-988E-33A94E7062F6}"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421332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D45C965-7F8A-4DEB-988E-33A94E7062F6}" type="datetimeFigureOut">
              <a:rPr lang="en-GB" smtClean="0"/>
              <a:t>09/10/2023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357716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D45C965-7F8A-4DEB-988E-33A94E7062F6}" type="datetimeFigureOut">
              <a:rPr lang="en-GB" smtClean="0"/>
              <a:t>09/10/2023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1104371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45C965-7F8A-4DEB-988E-33A94E7062F6}"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106634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45C965-7F8A-4DEB-988E-33A94E7062F6}"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726498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45C965-7F8A-4DEB-988E-33A94E7062F6}" type="datetimeFigureOut">
              <a:rPr lang="en-GB" smtClean="0"/>
              <a:t>09/10/2023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20255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45C965-7F8A-4DEB-988E-33A94E7062F6}"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70946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5C965-7F8A-4DEB-988E-33A94E7062F6}"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387000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45C965-7F8A-4DEB-988E-33A94E7062F6}"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160319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45C965-7F8A-4DEB-988E-33A94E7062F6}" type="datetimeFigureOut">
              <a:rPr lang="en-GB" smtClean="0"/>
              <a:t>09/10/2023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186269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45C965-7F8A-4DEB-988E-33A94E7062F6}" type="datetimeFigureOut">
              <a:rPr lang="en-GB" smtClean="0"/>
              <a:t>09/10/2023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347005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D45C965-7F8A-4DEB-988E-33A94E7062F6}" type="datetimeFigureOut">
              <a:rPr lang="en-GB" smtClean="0"/>
              <a:t>09/10/2023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300501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5C965-7F8A-4DEB-988E-33A94E7062F6}"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2375919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5C965-7F8A-4DEB-988E-33A94E7062F6}"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B8FA6E-0927-45DD-AE31-B7B632BE2FB8}" type="slidenum">
              <a:rPr lang="en-GB" smtClean="0"/>
              <a:t>‹#›</a:t>
            </a:fld>
            <a:endParaRPr lang="en-GB"/>
          </a:p>
        </p:txBody>
      </p:sp>
    </p:spTree>
    <p:extLst>
      <p:ext uri="{BB962C8B-B14F-4D97-AF65-F5344CB8AC3E}">
        <p14:creationId xmlns:p14="http://schemas.microsoft.com/office/powerpoint/2010/main" val="1492146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D45C965-7F8A-4DEB-988E-33A94E7062F6}" type="datetimeFigureOut">
              <a:rPr lang="en-GB" smtClean="0"/>
              <a:t>09/10/2023</a:t>
            </a:fld>
            <a:endParaRPr lang="en-GB"/>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2B8FA6E-0927-45DD-AE31-B7B632BE2FB8}" type="slidenum">
              <a:rPr lang="en-GB" smtClean="0"/>
              <a:t>‹#›</a:t>
            </a:fld>
            <a:endParaRPr lang="en-GB"/>
          </a:p>
        </p:txBody>
      </p:sp>
    </p:spTree>
    <p:extLst>
      <p:ext uri="{BB962C8B-B14F-4D97-AF65-F5344CB8AC3E}">
        <p14:creationId xmlns:p14="http://schemas.microsoft.com/office/powerpoint/2010/main" val="128705011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ing.com/videos/search?q=bishop+barron+happy+jesus&amp;&amp;view=detail&amp;mid=1D920AF9E62051FC0A0C1D920AF9E62051FC0A0C&amp;rvsmid=FD6D2BDBC9068EAB9953FD6D2BDBC9068EAB9953&amp;FORM=VDRVRV"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4Y4xacvLUXo"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8BE5EE-DE0A-8960-ADCE-79E5CCCFD0A7}"/>
              </a:ext>
            </a:extLst>
          </p:cNvPr>
          <p:cNvSpPr>
            <a:spLocks noGrp="1"/>
          </p:cNvSpPr>
          <p:nvPr>
            <p:ph type="ctrTitle"/>
          </p:nvPr>
        </p:nvSpPr>
        <p:spPr/>
        <p:txBody>
          <a:bodyPr>
            <a:normAutofit/>
          </a:bodyPr>
          <a:lstStyle/>
          <a:p>
            <a:r>
              <a:rPr lang="en-GB" sz="5000" dirty="0"/>
              <a:t>First Holy Communion Parents Session 1 </a:t>
            </a:r>
            <a:br>
              <a:rPr lang="en-GB" sz="5000" dirty="0"/>
            </a:br>
            <a:r>
              <a:rPr lang="en-GB" sz="5000" dirty="0"/>
              <a:t>Baptism</a:t>
            </a:r>
          </a:p>
        </p:txBody>
      </p:sp>
      <p:sp>
        <p:nvSpPr>
          <p:cNvPr id="11" name="Subtitle 10">
            <a:extLst>
              <a:ext uri="{FF2B5EF4-FFF2-40B4-BE49-F238E27FC236}">
                <a16:creationId xmlns:a16="http://schemas.microsoft.com/office/drawing/2014/main" id="{08D37A7C-4CEE-ECD8-E54B-DBEB24988A9C}"/>
              </a:ext>
            </a:extLst>
          </p:cNvPr>
          <p:cNvSpPr>
            <a:spLocks noGrp="1"/>
          </p:cNvSpPr>
          <p:nvPr>
            <p:ph type="subTitle" idx="1"/>
          </p:nvPr>
        </p:nvSpPr>
        <p:spPr/>
        <p:txBody>
          <a:bodyPr>
            <a:normAutofit/>
          </a:bodyPr>
          <a:lstStyle/>
          <a:p>
            <a:r>
              <a:rPr lang="en-GB" sz="3000" cap="none" dirty="0"/>
              <a:t>Fr Daniel Daley</a:t>
            </a:r>
          </a:p>
        </p:txBody>
      </p:sp>
    </p:spTree>
    <p:extLst>
      <p:ext uri="{BB962C8B-B14F-4D97-AF65-F5344CB8AC3E}">
        <p14:creationId xmlns:p14="http://schemas.microsoft.com/office/powerpoint/2010/main" val="966349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2030123-8C2C-2B58-95E2-6B7169BFD4A5}"/>
              </a:ext>
            </a:extLst>
          </p:cNvPr>
          <p:cNvSpPr>
            <a:spLocks noGrp="1"/>
          </p:cNvSpPr>
          <p:nvPr>
            <p:ph sz="quarter" idx="13"/>
          </p:nvPr>
        </p:nvSpPr>
        <p:spPr>
          <a:xfrm>
            <a:off x="913774" y="1023071"/>
            <a:ext cx="6350626" cy="4524289"/>
          </a:xfrm>
        </p:spPr>
        <p:txBody>
          <a:bodyPr>
            <a:noAutofit/>
          </a:bodyPr>
          <a:lstStyle/>
          <a:p>
            <a:pPr marL="0" indent="0">
              <a:buNone/>
            </a:pPr>
            <a:r>
              <a:rPr lang="en-GB" b="1" cap="none" dirty="0"/>
              <a:t>The HOLY SPIRIT</a:t>
            </a:r>
          </a:p>
          <a:p>
            <a:r>
              <a:rPr lang="en-GB" cap="none" dirty="0"/>
              <a:t>Salvation is about receiving the Holy Spirit from Christ.</a:t>
            </a:r>
          </a:p>
          <a:p>
            <a:r>
              <a:rPr lang="en-GB" cap="none" dirty="0"/>
              <a:t>The Holy Spirit </a:t>
            </a:r>
            <a:r>
              <a:rPr lang="en-GB" u="sng" cap="none" dirty="0"/>
              <a:t>helps to transform us into Christ</a:t>
            </a:r>
            <a:r>
              <a:rPr lang="en-GB" cap="none" dirty="0"/>
              <a:t>.</a:t>
            </a:r>
            <a:endParaRPr lang="en-GB" u="sng" cap="none" dirty="0"/>
          </a:p>
          <a:p>
            <a:r>
              <a:rPr lang="en-GB" cap="none" dirty="0"/>
              <a:t>The Holy Spirit is the POWERHOUSE OF SALVATION</a:t>
            </a:r>
          </a:p>
          <a:p>
            <a:r>
              <a:rPr lang="en-GB" cap="none" dirty="0"/>
              <a:t>This was a great promise in the Old Testament:</a:t>
            </a:r>
          </a:p>
          <a:p>
            <a:pPr marL="457200" lvl="1" indent="0">
              <a:buNone/>
            </a:pPr>
            <a:r>
              <a:rPr lang="en-GB" sz="2000" i="1" cap="none" dirty="0"/>
              <a:t>“And I will put my spirit in you, and cause you to walk in my statutes and be careful to observe my ordinances…and you shall be my people, and I will be your God.” </a:t>
            </a:r>
            <a:r>
              <a:rPr lang="en-GB" sz="2000" b="1" cap="none" dirty="0"/>
              <a:t>Ezekiel 36: 27 – 28</a:t>
            </a:r>
          </a:p>
        </p:txBody>
      </p:sp>
      <p:pic>
        <p:nvPicPr>
          <p:cNvPr id="10" name="Picture 9">
            <a:extLst>
              <a:ext uri="{FF2B5EF4-FFF2-40B4-BE49-F238E27FC236}">
                <a16:creationId xmlns:a16="http://schemas.microsoft.com/office/drawing/2014/main" id="{91B83EFE-BA6A-499E-8C12-EB18C0C7AB7C}"/>
              </a:ext>
            </a:extLst>
          </p:cNvPr>
          <p:cNvPicPr>
            <a:picLocks noChangeAspect="1"/>
          </p:cNvPicPr>
          <p:nvPr/>
        </p:nvPicPr>
        <p:blipFill>
          <a:blip r:embed="rId3"/>
          <a:stretch>
            <a:fillRect/>
          </a:stretch>
        </p:blipFill>
        <p:spPr>
          <a:xfrm>
            <a:off x="7418123" y="1023071"/>
            <a:ext cx="4644938" cy="4524289"/>
          </a:xfrm>
          <a:prstGeom prst="rect">
            <a:avLst/>
          </a:prstGeom>
          <a:ln>
            <a:noFill/>
          </a:ln>
          <a:effectLst>
            <a:softEdge rad="112500"/>
          </a:effectLst>
        </p:spPr>
      </p:pic>
    </p:spTree>
    <p:extLst>
      <p:ext uri="{BB962C8B-B14F-4D97-AF65-F5344CB8AC3E}">
        <p14:creationId xmlns:p14="http://schemas.microsoft.com/office/powerpoint/2010/main" val="416021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 calcmode="lin" valueType="num">
                                      <p:cBhvr additive="base">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additive="base">
                                        <p:cTn id="4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4E15-601E-8994-AEBC-8D01162FACCA}"/>
              </a:ext>
            </a:extLst>
          </p:cNvPr>
          <p:cNvSpPr>
            <a:spLocks noGrp="1"/>
          </p:cNvSpPr>
          <p:nvPr>
            <p:ph type="title"/>
          </p:nvPr>
        </p:nvSpPr>
        <p:spPr>
          <a:xfrm>
            <a:off x="913774" y="139303"/>
            <a:ext cx="10364451" cy="768323"/>
          </a:xfrm>
        </p:spPr>
        <p:txBody>
          <a:bodyPr/>
          <a:lstStyle/>
          <a:p>
            <a:r>
              <a:rPr lang="en-GB" dirty="0"/>
              <a:t>Transformation by growth</a:t>
            </a:r>
          </a:p>
        </p:txBody>
      </p:sp>
      <p:sp>
        <p:nvSpPr>
          <p:cNvPr id="4" name="Content Placeholder 3">
            <a:extLst>
              <a:ext uri="{FF2B5EF4-FFF2-40B4-BE49-F238E27FC236}">
                <a16:creationId xmlns:a16="http://schemas.microsoft.com/office/drawing/2014/main" id="{02001CE0-32F4-F8C5-D6AF-3846FAC07E1C}"/>
              </a:ext>
            </a:extLst>
          </p:cNvPr>
          <p:cNvSpPr>
            <a:spLocks noGrp="1"/>
          </p:cNvSpPr>
          <p:nvPr>
            <p:ph sz="quarter" idx="14"/>
          </p:nvPr>
        </p:nvSpPr>
        <p:spPr>
          <a:xfrm>
            <a:off x="4340242" y="907626"/>
            <a:ext cx="6937983" cy="5042747"/>
          </a:xfrm>
        </p:spPr>
        <p:txBody>
          <a:bodyPr>
            <a:noAutofit/>
          </a:bodyPr>
          <a:lstStyle/>
          <a:p>
            <a:r>
              <a:rPr lang="en-GB" i="1" cap="none" dirty="0"/>
              <a:t>“Blessed are the pure in heart, for they shall see God.” </a:t>
            </a:r>
            <a:r>
              <a:rPr lang="en-GB" b="1" cap="none" dirty="0"/>
              <a:t>Matthew 5:8</a:t>
            </a:r>
          </a:p>
          <a:p>
            <a:pPr marL="0" indent="0">
              <a:buNone/>
            </a:pPr>
            <a:r>
              <a:rPr lang="en-GB" b="1" cap="none" dirty="0"/>
              <a:t>The Key to the Christian Life:</a:t>
            </a:r>
          </a:p>
          <a:p>
            <a:r>
              <a:rPr lang="en-GB" cap="none" dirty="0"/>
              <a:t>The divine life we receive at Baptism is like a seed.</a:t>
            </a:r>
          </a:p>
          <a:p>
            <a:r>
              <a:rPr lang="en-GB" cap="none" dirty="0"/>
              <a:t>This seed will grow when we water it with:</a:t>
            </a:r>
          </a:p>
          <a:p>
            <a:pPr lvl="1">
              <a:buFont typeface="Wingdings" panose="05000000000000000000" pitchFamily="2" charset="2"/>
              <a:buChar char="Ø"/>
            </a:pPr>
            <a:r>
              <a:rPr lang="en-GB" sz="2000" b="1" cap="none" dirty="0"/>
              <a:t>Good works</a:t>
            </a:r>
          </a:p>
          <a:p>
            <a:pPr lvl="1">
              <a:buFont typeface="Wingdings" panose="05000000000000000000" pitchFamily="2" charset="2"/>
              <a:buChar char="Ø"/>
            </a:pPr>
            <a:r>
              <a:rPr lang="en-GB" sz="2000" b="1" cap="none" dirty="0"/>
              <a:t>Prayer</a:t>
            </a:r>
          </a:p>
          <a:p>
            <a:pPr lvl="1">
              <a:buFont typeface="Wingdings" panose="05000000000000000000" pitchFamily="2" charset="2"/>
              <a:buChar char="Ø"/>
            </a:pPr>
            <a:r>
              <a:rPr lang="en-GB" sz="2000" b="1" cap="none" dirty="0"/>
              <a:t>The Sacraments </a:t>
            </a:r>
            <a:r>
              <a:rPr lang="en-GB" sz="2000" cap="none" dirty="0"/>
              <a:t>(</a:t>
            </a:r>
            <a:r>
              <a:rPr lang="en-GB" sz="2000" i="1" cap="none" dirty="0"/>
              <a:t>the channels of God’s grace</a:t>
            </a:r>
            <a:r>
              <a:rPr lang="en-GB" sz="2000" cap="none" dirty="0"/>
              <a:t>)</a:t>
            </a:r>
          </a:p>
          <a:p>
            <a:r>
              <a:rPr lang="en-GB" cap="none" dirty="0"/>
              <a:t>Good works, prayer and the sacraments deepen our participation in God’s life.</a:t>
            </a:r>
          </a:p>
        </p:txBody>
      </p:sp>
      <p:pic>
        <p:nvPicPr>
          <p:cNvPr id="5" name="Picture 4">
            <a:extLst>
              <a:ext uri="{FF2B5EF4-FFF2-40B4-BE49-F238E27FC236}">
                <a16:creationId xmlns:a16="http://schemas.microsoft.com/office/drawing/2014/main" id="{7B7BB000-D394-880D-C8FD-00068BF69995}"/>
              </a:ext>
            </a:extLst>
          </p:cNvPr>
          <p:cNvPicPr>
            <a:picLocks noChangeAspect="1"/>
          </p:cNvPicPr>
          <p:nvPr/>
        </p:nvPicPr>
        <p:blipFill>
          <a:blip r:embed="rId3"/>
          <a:stretch>
            <a:fillRect/>
          </a:stretch>
        </p:blipFill>
        <p:spPr>
          <a:xfrm>
            <a:off x="638616" y="1493638"/>
            <a:ext cx="3248780" cy="3870724"/>
          </a:xfrm>
          <a:prstGeom prst="rect">
            <a:avLst/>
          </a:prstGeom>
          <a:ln>
            <a:noFill/>
          </a:ln>
          <a:effectLst>
            <a:softEdge rad="112500"/>
          </a:effectLst>
        </p:spPr>
      </p:pic>
      <p:sp>
        <p:nvSpPr>
          <p:cNvPr id="3" name="TextBox 2">
            <a:extLst>
              <a:ext uri="{FF2B5EF4-FFF2-40B4-BE49-F238E27FC236}">
                <a16:creationId xmlns:a16="http://schemas.microsoft.com/office/drawing/2014/main" id="{74507082-1BE2-9576-8948-AE50D11549D5}"/>
              </a:ext>
            </a:extLst>
          </p:cNvPr>
          <p:cNvSpPr txBox="1"/>
          <p:nvPr/>
        </p:nvSpPr>
        <p:spPr>
          <a:xfrm>
            <a:off x="422668" y="5364362"/>
            <a:ext cx="3680675" cy="1600438"/>
          </a:xfrm>
          <a:prstGeom prst="rect">
            <a:avLst/>
          </a:prstGeom>
          <a:noFill/>
        </p:spPr>
        <p:txBody>
          <a:bodyPr wrap="square" rtlCol="0">
            <a:spAutoFit/>
          </a:bodyPr>
          <a:lstStyle/>
          <a:p>
            <a:pPr algn="ctr"/>
            <a:r>
              <a:rPr lang="en-GB" sz="2000" i="1" dirty="0"/>
              <a:t>“Start by doing what is necessary, then what is possible, and suddenly you are doing the impossible!” </a:t>
            </a:r>
          </a:p>
          <a:p>
            <a:pPr algn="ctr"/>
            <a:r>
              <a:rPr lang="en-GB" sz="2000" b="1" dirty="0"/>
              <a:t>St Francis of Assisi</a:t>
            </a:r>
            <a:endParaRPr lang="en-GB" sz="2000" i="1" dirty="0"/>
          </a:p>
          <a:p>
            <a:endParaRPr lang="en-GB" dirty="0"/>
          </a:p>
        </p:txBody>
      </p:sp>
    </p:spTree>
    <p:extLst>
      <p:ext uri="{BB962C8B-B14F-4D97-AF65-F5344CB8AC3E}">
        <p14:creationId xmlns:p14="http://schemas.microsoft.com/office/powerpoint/2010/main" val="5225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ircle(in)">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7754AF-7C1A-F667-74DF-1923FA5AD376}"/>
              </a:ext>
            </a:extLst>
          </p:cNvPr>
          <p:cNvSpPr>
            <a:spLocks noGrp="1"/>
          </p:cNvSpPr>
          <p:nvPr>
            <p:ph type="title"/>
          </p:nvPr>
        </p:nvSpPr>
        <p:spPr>
          <a:xfrm>
            <a:off x="913775" y="618517"/>
            <a:ext cx="10364451" cy="661643"/>
          </a:xfrm>
        </p:spPr>
        <p:txBody>
          <a:bodyPr/>
          <a:lstStyle/>
          <a:p>
            <a:r>
              <a:rPr lang="en-GB" dirty="0"/>
              <a:t>Living out our baptism</a:t>
            </a:r>
          </a:p>
        </p:txBody>
      </p:sp>
      <p:sp>
        <p:nvSpPr>
          <p:cNvPr id="6" name="Content Placeholder 5">
            <a:extLst>
              <a:ext uri="{FF2B5EF4-FFF2-40B4-BE49-F238E27FC236}">
                <a16:creationId xmlns:a16="http://schemas.microsoft.com/office/drawing/2014/main" id="{EC33F608-1CBA-6C95-6977-0BAC081A55DB}"/>
              </a:ext>
            </a:extLst>
          </p:cNvPr>
          <p:cNvSpPr>
            <a:spLocks noGrp="1"/>
          </p:cNvSpPr>
          <p:nvPr>
            <p:ph sz="quarter" idx="13"/>
          </p:nvPr>
        </p:nvSpPr>
        <p:spPr>
          <a:xfrm>
            <a:off x="913149" y="1316681"/>
            <a:ext cx="10363826" cy="4619424"/>
          </a:xfrm>
        </p:spPr>
        <p:txBody>
          <a:bodyPr>
            <a:noAutofit/>
          </a:bodyPr>
          <a:lstStyle/>
          <a:p>
            <a:r>
              <a:rPr lang="en-GB" sz="2400" cap="none" dirty="0"/>
              <a:t>Being a Christian is not easy!</a:t>
            </a:r>
          </a:p>
          <a:p>
            <a:pPr marL="0" indent="0">
              <a:buNone/>
            </a:pPr>
            <a:r>
              <a:rPr lang="en-GB" sz="2400" cap="none" dirty="0">
                <a:ea typeface="Calibri" panose="020F0502020204030204" pitchFamily="34" charset="0"/>
                <a:cs typeface="Calibri" panose="020F0502020204030204" pitchFamily="34" charset="0"/>
              </a:rPr>
              <a:t>This why at your child’s baptism you, as their parents, PROMISED to:</a:t>
            </a:r>
            <a:endParaRPr lang="en-GB" sz="2400" cap="none" dirty="0">
              <a:ea typeface="Calibri" panose="020F0502020204030204" pitchFamily="34" charset="0"/>
              <a:cs typeface="Times New Roman" panose="02020603050405020304" pitchFamily="18" charset="0"/>
            </a:endParaRPr>
          </a:p>
          <a:p>
            <a:r>
              <a:rPr lang="en-GB" sz="2400" cap="none" dirty="0">
                <a:solidFill>
                  <a:srgbClr val="000000"/>
                </a:solidFill>
                <a:ea typeface="Calibri" panose="020F0502020204030204" pitchFamily="34" charset="0"/>
                <a:cs typeface="Calibri" panose="020F0502020204030204" pitchFamily="34" charset="0"/>
              </a:rPr>
              <a:t>To take responsibility of for training your children in </a:t>
            </a:r>
            <a:r>
              <a:rPr lang="en-GB" sz="2400" b="1" cap="none" dirty="0">
                <a:solidFill>
                  <a:srgbClr val="000000"/>
                </a:solidFill>
                <a:ea typeface="Calibri" panose="020F0502020204030204" pitchFamily="34" charset="0"/>
                <a:cs typeface="Calibri" panose="020F0502020204030204" pitchFamily="34" charset="0"/>
              </a:rPr>
              <a:t>the practice of the faith</a:t>
            </a:r>
            <a:r>
              <a:rPr lang="en-GB" sz="2400" cap="none" dirty="0">
                <a:solidFill>
                  <a:srgbClr val="000000"/>
                </a:solidFill>
                <a:ea typeface="Calibri" panose="020F0502020204030204" pitchFamily="34" charset="0"/>
                <a:cs typeface="Calibri" panose="020F0502020204030204" pitchFamily="34" charset="0"/>
              </a:rPr>
              <a:t>.</a:t>
            </a:r>
            <a:endParaRPr lang="en-GB" sz="2400" cap="none" dirty="0">
              <a:ea typeface="Calibri" panose="020F0502020204030204" pitchFamily="34" charset="0"/>
              <a:cs typeface="Times New Roman" panose="02020603050405020304" pitchFamily="18" charset="0"/>
            </a:endParaRPr>
          </a:p>
          <a:p>
            <a:r>
              <a:rPr lang="en-GB" sz="2400" cap="none" dirty="0">
                <a:solidFill>
                  <a:srgbClr val="000000"/>
                </a:solidFill>
                <a:ea typeface="Calibri" panose="020F0502020204030204" pitchFamily="34" charset="0"/>
                <a:cs typeface="Calibri" panose="020F0502020204030204" pitchFamily="34" charset="0"/>
              </a:rPr>
              <a:t>By bringing them up </a:t>
            </a:r>
            <a:r>
              <a:rPr lang="en-GB" sz="2400" b="1" cap="none" dirty="0">
                <a:solidFill>
                  <a:srgbClr val="000000"/>
                </a:solidFill>
                <a:ea typeface="Calibri" panose="020F0502020204030204" pitchFamily="34" charset="0"/>
                <a:cs typeface="Calibri" panose="020F0502020204030204" pitchFamily="34" charset="0"/>
              </a:rPr>
              <a:t>to keep God’s commandments as Christ taught us.</a:t>
            </a:r>
            <a:endParaRPr lang="en-GB" sz="2400" cap="none" dirty="0">
              <a:ea typeface="Calibri" panose="020F0502020204030204" pitchFamily="34" charset="0"/>
              <a:cs typeface="Times New Roman" panose="02020603050405020304" pitchFamily="18" charset="0"/>
            </a:endParaRPr>
          </a:p>
          <a:p>
            <a:r>
              <a:rPr lang="en-GB" sz="2400" cap="none" dirty="0">
                <a:solidFill>
                  <a:srgbClr val="000000"/>
                </a:solidFill>
                <a:ea typeface="Calibri" panose="020F0502020204030204" pitchFamily="34" charset="0"/>
                <a:cs typeface="Calibri" panose="020F0502020204030204" pitchFamily="34" charset="0"/>
              </a:rPr>
              <a:t>By </a:t>
            </a:r>
            <a:r>
              <a:rPr lang="en-GB" sz="2400" b="1" cap="none" dirty="0">
                <a:solidFill>
                  <a:srgbClr val="000000"/>
                </a:solidFill>
                <a:ea typeface="Calibri" panose="020F0502020204030204" pitchFamily="34" charset="0"/>
                <a:cs typeface="Calibri" panose="020F0502020204030204" pitchFamily="34" charset="0"/>
              </a:rPr>
              <a:t>loving God and our neighbour as ourselves.</a:t>
            </a:r>
          </a:p>
          <a:p>
            <a:r>
              <a:rPr lang="en-GB" sz="2400" i="1" cap="none" dirty="0">
                <a:solidFill>
                  <a:srgbClr val="000000"/>
                </a:solidFill>
                <a:ea typeface="Calibri" panose="020F0502020204030204" pitchFamily="34" charset="0"/>
                <a:cs typeface="Calibri" panose="020F0502020204030204" pitchFamily="34" charset="0"/>
              </a:rPr>
              <a:t>“For the grace of Baptism to unfold, the parents’ help is important. So too is the role of the godfather and godmother, who must be firm believers, able and ready to help the newly baptised…on the road of Christian life.” </a:t>
            </a:r>
            <a:r>
              <a:rPr lang="en-GB" sz="2400" cap="none" dirty="0">
                <a:solidFill>
                  <a:srgbClr val="000000"/>
                </a:solidFill>
                <a:ea typeface="Calibri" panose="020F0502020204030204" pitchFamily="34" charset="0"/>
                <a:cs typeface="Calibri" panose="020F0502020204030204" pitchFamily="34" charset="0"/>
              </a:rPr>
              <a:t>CCC 1255</a:t>
            </a:r>
          </a:p>
        </p:txBody>
      </p:sp>
    </p:spTree>
    <p:extLst>
      <p:ext uri="{BB962C8B-B14F-4D97-AF65-F5344CB8AC3E}">
        <p14:creationId xmlns:p14="http://schemas.microsoft.com/office/powerpoint/2010/main" val="37100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1255C-572A-0305-60F1-E1BB59F9F051}"/>
              </a:ext>
            </a:extLst>
          </p:cNvPr>
          <p:cNvSpPr>
            <a:spLocks noGrp="1"/>
          </p:cNvSpPr>
          <p:nvPr>
            <p:ph type="title"/>
          </p:nvPr>
        </p:nvSpPr>
        <p:spPr/>
        <p:txBody>
          <a:bodyPr/>
          <a:lstStyle/>
          <a:p>
            <a:r>
              <a:rPr lang="en-GB" dirty="0"/>
              <a:t>Helping the seed of faith to grow</a:t>
            </a:r>
          </a:p>
        </p:txBody>
      </p:sp>
      <p:pic>
        <p:nvPicPr>
          <p:cNvPr id="5" name="Content Placeholder 4" descr="Small plant growing on soil">
            <a:extLst>
              <a:ext uri="{FF2B5EF4-FFF2-40B4-BE49-F238E27FC236}">
                <a16:creationId xmlns:a16="http://schemas.microsoft.com/office/drawing/2014/main" id="{F551E19B-AF63-B75F-299D-0B58313A8D4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27822" y="2366963"/>
            <a:ext cx="5136355" cy="3424237"/>
          </a:xfrm>
        </p:spPr>
      </p:pic>
    </p:spTree>
    <p:extLst>
      <p:ext uri="{BB962C8B-B14F-4D97-AF65-F5344CB8AC3E}">
        <p14:creationId xmlns:p14="http://schemas.microsoft.com/office/powerpoint/2010/main" val="107738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5DD72-E163-F3AE-91BB-ACB147B70E87}"/>
              </a:ext>
            </a:extLst>
          </p:cNvPr>
          <p:cNvSpPr>
            <a:spLocks noGrp="1"/>
          </p:cNvSpPr>
          <p:nvPr>
            <p:ph type="title"/>
          </p:nvPr>
        </p:nvSpPr>
        <p:spPr>
          <a:xfrm>
            <a:off x="913775" y="618518"/>
            <a:ext cx="10364451" cy="798088"/>
          </a:xfrm>
        </p:spPr>
        <p:txBody>
          <a:bodyPr/>
          <a:lstStyle/>
          <a:p>
            <a:r>
              <a:rPr lang="en-GB" dirty="0"/>
              <a:t>Our end is happiness</a:t>
            </a:r>
          </a:p>
        </p:txBody>
      </p:sp>
      <p:sp>
        <p:nvSpPr>
          <p:cNvPr id="5" name="Content Placeholder 4">
            <a:extLst>
              <a:ext uri="{FF2B5EF4-FFF2-40B4-BE49-F238E27FC236}">
                <a16:creationId xmlns:a16="http://schemas.microsoft.com/office/drawing/2014/main" id="{1C59DFB8-4527-9414-E599-D8E3DF10CB8B}"/>
              </a:ext>
            </a:extLst>
          </p:cNvPr>
          <p:cNvSpPr>
            <a:spLocks noGrp="1"/>
          </p:cNvSpPr>
          <p:nvPr>
            <p:ph sz="quarter" idx="13"/>
          </p:nvPr>
        </p:nvSpPr>
        <p:spPr>
          <a:xfrm>
            <a:off x="913773" y="1710268"/>
            <a:ext cx="6875559" cy="4385732"/>
          </a:xfrm>
        </p:spPr>
        <p:txBody>
          <a:bodyPr>
            <a:normAutofit/>
          </a:bodyPr>
          <a:lstStyle/>
          <a:p>
            <a:pPr marL="0" indent="0">
              <a:buNone/>
            </a:pPr>
            <a:r>
              <a:rPr lang="en-GB" sz="2400" b="1" cap="none" dirty="0"/>
              <a:t>What we are made for</a:t>
            </a:r>
          </a:p>
          <a:p>
            <a:r>
              <a:rPr lang="en-GB" sz="2400" b="1" cap="none" dirty="0"/>
              <a:t>St Augustine of Hippo </a:t>
            </a:r>
            <a:r>
              <a:rPr lang="en-GB" sz="2400" cap="none" dirty="0"/>
              <a:t>famously said:</a:t>
            </a:r>
          </a:p>
          <a:p>
            <a:r>
              <a:rPr lang="en-GB" sz="2400" i="1" cap="none" dirty="0"/>
              <a:t>“You have made us for yourself, O Lord, and our hearts are restless until they rest in YOU.” </a:t>
            </a:r>
          </a:p>
          <a:p>
            <a:r>
              <a:rPr lang="en-GB" sz="2400" cap="none" dirty="0"/>
              <a:t>Our happiness is </a:t>
            </a:r>
            <a:r>
              <a:rPr lang="en-GB" sz="2400" u="sng" cap="none" dirty="0"/>
              <a:t>found in God</a:t>
            </a:r>
            <a:r>
              <a:rPr lang="en-GB" sz="2400" cap="none" dirty="0"/>
              <a:t>!</a:t>
            </a:r>
          </a:p>
          <a:p>
            <a:r>
              <a:rPr lang="en-GB" sz="2400" cap="none" dirty="0"/>
              <a:t>At Baptism, when we receive the Holy Spirit, </a:t>
            </a:r>
            <a:r>
              <a:rPr lang="en-GB" sz="2400" u="sng" cap="none" dirty="0"/>
              <a:t>this is the beginning</a:t>
            </a:r>
            <a:r>
              <a:rPr lang="en-GB" sz="2400" cap="none" dirty="0"/>
              <a:t> of the </a:t>
            </a:r>
            <a:r>
              <a:rPr lang="en-GB" sz="2400" b="1" cap="none" dirty="0"/>
              <a:t>pathway to happiness </a:t>
            </a:r>
            <a:r>
              <a:rPr lang="en-GB" sz="2400" cap="none" dirty="0"/>
              <a:t>for us.</a:t>
            </a:r>
          </a:p>
        </p:txBody>
      </p:sp>
      <p:sp>
        <p:nvSpPr>
          <p:cNvPr id="6" name="Content Placeholder 5">
            <a:extLst>
              <a:ext uri="{FF2B5EF4-FFF2-40B4-BE49-F238E27FC236}">
                <a16:creationId xmlns:a16="http://schemas.microsoft.com/office/drawing/2014/main" id="{FF5CBDF0-0987-173A-560B-2671DD5636E8}"/>
              </a:ext>
            </a:extLst>
          </p:cNvPr>
          <p:cNvSpPr>
            <a:spLocks noGrp="1"/>
          </p:cNvSpPr>
          <p:nvPr>
            <p:ph sz="quarter" idx="14"/>
          </p:nvPr>
        </p:nvSpPr>
        <p:spPr>
          <a:xfrm>
            <a:off x="7980454" y="4944532"/>
            <a:ext cx="3297145" cy="1693334"/>
          </a:xfrm>
        </p:spPr>
        <p:txBody>
          <a:bodyPr>
            <a:noAutofit/>
          </a:bodyPr>
          <a:lstStyle/>
          <a:p>
            <a:pPr marL="0" indent="0" algn="ctr">
              <a:buNone/>
            </a:pPr>
            <a:r>
              <a:rPr lang="en-GB" cap="none" dirty="0"/>
              <a:t>In agony on the cross, was the happiest man in the world, for the sins of the world failed to hold back his love!</a:t>
            </a:r>
          </a:p>
        </p:txBody>
      </p:sp>
      <p:pic>
        <p:nvPicPr>
          <p:cNvPr id="7" name="Picture 6">
            <a:hlinkClick r:id="rId3"/>
            <a:extLst>
              <a:ext uri="{FF2B5EF4-FFF2-40B4-BE49-F238E27FC236}">
                <a16:creationId xmlns:a16="http://schemas.microsoft.com/office/drawing/2014/main" id="{63139913-EBD6-A341-3D97-A323D84F0F1F}"/>
              </a:ext>
            </a:extLst>
          </p:cNvPr>
          <p:cNvPicPr>
            <a:picLocks noChangeAspect="1"/>
          </p:cNvPicPr>
          <p:nvPr/>
        </p:nvPicPr>
        <p:blipFill>
          <a:blip r:embed="rId4"/>
          <a:stretch>
            <a:fillRect/>
          </a:stretch>
        </p:blipFill>
        <p:spPr>
          <a:xfrm>
            <a:off x="7980454" y="1416606"/>
            <a:ext cx="3297145" cy="3628695"/>
          </a:xfrm>
          <a:prstGeom prst="rect">
            <a:avLst/>
          </a:prstGeom>
          <a:ln>
            <a:noFill/>
          </a:ln>
          <a:effectLst>
            <a:softEdge rad="112500"/>
          </a:effectLst>
        </p:spPr>
      </p:pic>
    </p:spTree>
    <p:extLst>
      <p:ext uri="{BB962C8B-B14F-4D97-AF65-F5344CB8AC3E}">
        <p14:creationId xmlns:p14="http://schemas.microsoft.com/office/powerpoint/2010/main" val="7974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BA1E-CADA-468B-BC13-661D3AADE631}"/>
              </a:ext>
            </a:extLst>
          </p:cNvPr>
          <p:cNvSpPr>
            <a:spLocks noGrp="1"/>
          </p:cNvSpPr>
          <p:nvPr>
            <p:ph type="title"/>
          </p:nvPr>
        </p:nvSpPr>
        <p:spPr>
          <a:xfrm>
            <a:off x="913775" y="618518"/>
            <a:ext cx="10364451" cy="719216"/>
          </a:xfrm>
        </p:spPr>
        <p:txBody>
          <a:bodyPr/>
          <a:lstStyle/>
          <a:p>
            <a:r>
              <a:rPr lang="en-GB" dirty="0"/>
              <a:t>Baptism is essential</a:t>
            </a:r>
          </a:p>
        </p:txBody>
      </p:sp>
      <p:sp>
        <p:nvSpPr>
          <p:cNvPr id="6" name="Content Placeholder 5">
            <a:extLst>
              <a:ext uri="{FF2B5EF4-FFF2-40B4-BE49-F238E27FC236}">
                <a16:creationId xmlns:a16="http://schemas.microsoft.com/office/drawing/2014/main" id="{EC33F608-1CBA-6C95-6977-0BAC081A55DB}"/>
              </a:ext>
            </a:extLst>
          </p:cNvPr>
          <p:cNvSpPr>
            <a:spLocks noGrp="1"/>
          </p:cNvSpPr>
          <p:nvPr>
            <p:ph sz="quarter" idx="13"/>
          </p:nvPr>
        </p:nvSpPr>
        <p:spPr>
          <a:xfrm>
            <a:off x="913774" y="1490134"/>
            <a:ext cx="10363826" cy="4301066"/>
          </a:xfrm>
        </p:spPr>
        <p:txBody>
          <a:bodyPr>
            <a:noAutofit/>
          </a:bodyPr>
          <a:lstStyle/>
          <a:p>
            <a:pPr marL="0" indent="0">
              <a:buNone/>
            </a:pPr>
            <a:r>
              <a:rPr lang="en-GB" sz="2200" b="1" cap="none" dirty="0"/>
              <a:t>Overview</a:t>
            </a:r>
            <a:endParaRPr lang="en-GB" sz="2200" cap="none" dirty="0"/>
          </a:p>
          <a:p>
            <a:r>
              <a:rPr lang="en-GB" sz="2200" cap="none" dirty="0"/>
              <a:t>Jesus came </a:t>
            </a:r>
            <a:r>
              <a:rPr lang="en-GB" sz="2200" u="sng" cap="none" dirty="0"/>
              <a:t>to forgive us our sins </a:t>
            </a:r>
            <a:r>
              <a:rPr lang="en-GB" sz="2200" cap="none" dirty="0"/>
              <a:t>and </a:t>
            </a:r>
            <a:r>
              <a:rPr lang="en-GB" sz="2200" u="sng" cap="none" dirty="0"/>
              <a:t>to give us the Holy Spirit</a:t>
            </a:r>
            <a:r>
              <a:rPr lang="en-GB" sz="2200" cap="none" dirty="0"/>
              <a:t>.</a:t>
            </a:r>
          </a:p>
          <a:p>
            <a:r>
              <a:rPr lang="en-GB" sz="2200" cap="none" dirty="0"/>
              <a:t>We receive the Holy Spirit from Christ </a:t>
            </a:r>
            <a:r>
              <a:rPr lang="en-GB" sz="2200" b="1" cap="none" dirty="0"/>
              <a:t>at Baptism</a:t>
            </a:r>
            <a:r>
              <a:rPr lang="en-GB" sz="2200" cap="none" dirty="0"/>
              <a:t>.</a:t>
            </a:r>
          </a:p>
          <a:p>
            <a:r>
              <a:rPr lang="en-GB" sz="2200" cap="none" dirty="0"/>
              <a:t>The Holy Spirit </a:t>
            </a:r>
            <a:r>
              <a:rPr lang="en-GB" sz="2200" u="sng" cap="none" dirty="0"/>
              <a:t>helps us to participate in God’s own life</a:t>
            </a:r>
            <a:r>
              <a:rPr lang="en-GB" sz="2200" cap="none" dirty="0"/>
              <a:t>.</a:t>
            </a:r>
          </a:p>
          <a:p>
            <a:r>
              <a:rPr lang="en-GB" sz="2200" cap="none" dirty="0"/>
              <a:t>This participation, </a:t>
            </a:r>
            <a:r>
              <a:rPr lang="en-GB" sz="2200" u="sng" cap="none" dirty="0"/>
              <a:t>it transform us</a:t>
            </a:r>
            <a:r>
              <a:rPr lang="en-GB" sz="2200" cap="none" dirty="0"/>
              <a:t> the more we deepen it through </a:t>
            </a:r>
            <a:r>
              <a:rPr lang="en-GB" sz="2200" b="1" cap="none" dirty="0"/>
              <a:t>good works </a:t>
            </a:r>
            <a:r>
              <a:rPr lang="en-GB" sz="2200" cap="none" dirty="0"/>
              <a:t>and </a:t>
            </a:r>
            <a:r>
              <a:rPr lang="en-GB" sz="2200" b="1" cap="none" dirty="0"/>
              <a:t>prayer.</a:t>
            </a:r>
          </a:p>
          <a:p>
            <a:r>
              <a:rPr lang="en-GB" sz="2200" cap="none" dirty="0"/>
              <a:t>True happiness is found in </a:t>
            </a:r>
            <a:r>
              <a:rPr lang="en-GB" sz="2200" u="sng" cap="none" dirty="0"/>
              <a:t>living this life with God</a:t>
            </a:r>
            <a:r>
              <a:rPr lang="en-GB" sz="2200" cap="none" dirty="0"/>
              <a:t>.</a:t>
            </a:r>
          </a:p>
          <a:p>
            <a:pPr marL="0" indent="0">
              <a:buNone/>
            </a:pPr>
            <a:endParaRPr lang="en-GB" sz="2200" i="1" cap="none" dirty="0"/>
          </a:p>
          <a:p>
            <a:pPr marL="0" indent="0">
              <a:buNone/>
            </a:pPr>
            <a:r>
              <a:rPr lang="en-GB" sz="2200" i="1" cap="none" dirty="0"/>
              <a:t>“And Peter said to them, ‘Repent, and be baptized every one of you in the name of Jesus Christ for the forgiveness of your sins; and you shall receive the gift of the Holy Spirit.” </a:t>
            </a:r>
            <a:r>
              <a:rPr lang="en-GB" sz="2200" b="1" cap="none" dirty="0"/>
              <a:t>Acts 2:37</a:t>
            </a:r>
          </a:p>
          <a:p>
            <a:endParaRPr lang="en-GB" sz="2200" cap="none" dirty="0"/>
          </a:p>
        </p:txBody>
      </p:sp>
    </p:spTree>
    <p:extLst>
      <p:ext uri="{BB962C8B-B14F-4D97-AF65-F5344CB8AC3E}">
        <p14:creationId xmlns:p14="http://schemas.microsoft.com/office/powerpoint/2010/main" val="302894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977B16-8C74-B843-C4B9-09AD9A0E7FD1}"/>
              </a:ext>
            </a:extLst>
          </p:cNvPr>
          <p:cNvSpPr>
            <a:spLocks noGrp="1"/>
          </p:cNvSpPr>
          <p:nvPr>
            <p:ph type="title"/>
          </p:nvPr>
        </p:nvSpPr>
        <p:spPr/>
        <p:txBody>
          <a:bodyPr/>
          <a:lstStyle/>
          <a:p>
            <a:r>
              <a:rPr lang="en-GB" dirty="0"/>
              <a:t>Things to keep in mind going forward</a:t>
            </a:r>
          </a:p>
        </p:txBody>
      </p:sp>
      <p:sp>
        <p:nvSpPr>
          <p:cNvPr id="5" name="Content Placeholder 4">
            <a:extLst>
              <a:ext uri="{FF2B5EF4-FFF2-40B4-BE49-F238E27FC236}">
                <a16:creationId xmlns:a16="http://schemas.microsoft.com/office/drawing/2014/main" id="{42DD6629-64A2-4120-DE10-FBA0BEB99C13}"/>
              </a:ext>
            </a:extLst>
          </p:cNvPr>
          <p:cNvSpPr>
            <a:spLocks noGrp="1"/>
          </p:cNvSpPr>
          <p:nvPr>
            <p:ph sz="quarter" idx="13"/>
          </p:nvPr>
        </p:nvSpPr>
        <p:spPr>
          <a:xfrm>
            <a:off x="913774" y="1970690"/>
            <a:ext cx="10363826" cy="4268793"/>
          </a:xfrm>
        </p:spPr>
        <p:txBody>
          <a:bodyPr>
            <a:normAutofit fontScale="92500" lnSpcReduction="10000"/>
          </a:bodyPr>
          <a:lstStyle/>
          <a:p>
            <a:r>
              <a:rPr lang="en-GB" sz="2400" cap="none" dirty="0"/>
              <a:t>There are only </a:t>
            </a:r>
            <a:r>
              <a:rPr lang="en-GB" sz="2400" b="1" cap="none" dirty="0"/>
              <a:t>8</a:t>
            </a:r>
            <a:r>
              <a:rPr lang="en-GB" sz="2400" cap="none" dirty="0"/>
              <a:t> teaching sessions so if your child misses just 2 then they have missed a quarter of the teaching sessions!</a:t>
            </a:r>
          </a:p>
          <a:p>
            <a:r>
              <a:rPr lang="en-GB" sz="2400" cap="none" dirty="0"/>
              <a:t>Make sure they have their materials for the classes, namely their books. Those who have not yet come to Parish Office to collect your packs please do so as soon as you are able, our office hours are </a:t>
            </a:r>
            <a:r>
              <a:rPr lang="en-GB" sz="2400" b="1" cap="none" dirty="0"/>
              <a:t>9am – 4pm Monday to Friday</a:t>
            </a:r>
            <a:r>
              <a:rPr lang="en-GB" sz="2400" cap="none" dirty="0"/>
              <a:t>. If you wish to come outside these hours, please contact me to arrange this.</a:t>
            </a:r>
          </a:p>
          <a:p>
            <a:r>
              <a:rPr lang="en-GB" sz="2400" cap="none" dirty="0"/>
              <a:t>We also need to see your child’s baptism certificate BEFORE they can be put forward for the sacraments of the Reconciliation and the Eucharist. There are </a:t>
            </a:r>
            <a:r>
              <a:rPr lang="en-GB" sz="2400" b="1" cap="none" dirty="0"/>
              <a:t>14</a:t>
            </a:r>
            <a:r>
              <a:rPr lang="en-GB" sz="2400" cap="none" dirty="0"/>
              <a:t> children whose baptism certificates still need to be brought to the parish office. Please deal with this earlier than later.</a:t>
            </a:r>
          </a:p>
          <a:p>
            <a:endParaRPr lang="en-GB" cap="none" dirty="0"/>
          </a:p>
        </p:txBody>
      </p:sp>
    </p:spTree>
    <p:extLst>
      <p:ext uri="{BB962C8B-B14F-4D97-AF65-F5344CB8AC3E}">
        <p14:creationId xmlns:p14="http://schemas.microsoft.com/office/powerpoint/2010/main" val="388609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C47CE-6EBF-4DAA-2F63-FF2621D12904}"/>
              </a:ext>
            </a:extLst>
          </p:cNvPr>
          <p:cNvSpPr>
            <a:spLocks noGrp="1"/>
          </p:cNvSpPr>
          <p:nvPr>
            <p:ph type="title"/>
          </p:nvPr>
        </p:nvSpPr>
        <p:spPr/>
        <p:txBody>
          <a:bodyPr/>
          <a:lstStyle/>
          <a:p>
            <a:r>
              <a:rPr lang="en-GB" dirty="0"/>
              <a:t>questions?</a:t>
            </a:r>
          </a:p>
        </p:txBody>
      </p:sp>
    </p:spTree>
    <p:extLst>
      <p:ext uri="{BB962C8B-B14F-4D97-AF65-F5344CB8AC3E}">
        <p14:creationId xmlns:p14="http://schemas.microsoft.com/office/powerpoint/2010/main" val="152449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3DACF5-BD21-1C20-A8EB-A86C10742897}"/>
              </a:ext>
            </a:extLst>
          </p:cNvPr>
          <p:cNvSpPr>
            <a:spLocks noGrp="1"/>
          </p:cNvSpPr>
          <p:nvPr>
            <p:ph type="title"/>
          </p:nvPr>
        </p:nvSpPr>
        <p:spPr/>
        <p:txBody>
          <a:bodyPr>
            <a:normAutofit/>
          </a:bodyPr>
          <a:lstStyle/>
          <a:p>
            <a:r>
              <a:rPr lang="en-GB" sz="4000" dirty="0">
                <a:latin typeface="Calibri" panose="020F0502020204030204" pitchFamily="34" charset="0"/>
                <a:ea typeface="Calibri" panose="020F0502020204030204" pitchFamily="34" charset="0"/>
                <a:cs typeface="Calibri" panose="020F0502020204030204" pitchFamily="34" charset="0"/>
              </a:rPr>
              <a:t>The aim of this session</a:t>
            </a:r>
            <a:endParaRPr lang="en-GB" sz="4000" dirty="0"/>
          </a:p>
        </p:txBody>
      </p:sp>
      <p:sp>
        <p:nvSpPr>
          <p:cNvPr id="8" name="Content Placeholder 7">
            <a:extLst>
              <a:ext uri="{FF2B5EF4-FFF2-40B4-BE49-F238E27FC236}">
                <a16:creationId xmlns:a16="http://schemas.microsoft.com/office/drawing/2014/main" id="{E44F0A37-17AE-7A7B-6CC1-C022E2D7E3F0}"/>
              </a:ext>
            </a:extLst>
          </p:cNvPr>
          <p:cNvSpPr>
            <a:spLocks noGrp="1"/>
          </p:cNvSpPr>
          <p:nvPr>
            <p:ph idx="1"/>
          </p:nvPr>
        </p:nvSpPr>
        <p:spPr>
          <a:xfrm>
            <a:off x="762001" y="2214695"/>
            <a:ext cx="10516226" cy="3576506"/>
          </a:xfrm>
        </p:spPr>
        <p:txBody>
          <a:bodyPr>
            <a:normAutofit/>
          </a:bodyPr>
          <a:lstStyle/>
          <a:p>
            <a:pPr algn="just">
              <a:lnSpc>
                <a:spcPct val="150000"/>
              </a:lnSpc>
            </a:pPr>
            <a:r>
              <a:rPr lang="en-GB" sz="2500" cap="none" dirty="0">
                <a:latin typeface="Calibri" panose="020F0502020204030204" pitchFamily="34" charset="0"/>
                <a:ea typeface="Calibri" panose="020F0502020204030204" pitchFamily="34" charset="0"/>
                <a:cs typeface="Calibri" panose="020F0502020204030204" pitchFamily="34" charset="0"/>
              </a:rPr>
              <a:t>To help us understand </a:t>
            </a:r>
            <a:r>
              <a:rPr lang="en-GB" sz="2500" u="sng" cap="none" dirty="0">
                <a:latin typeface="Calibri" panose="020F0502020204030204" pitchFamily="34" charset="0"/>
                <a:ea typeface="Calibri" panose="020F0502020204030204" pitchFamily="34" charset="0"/>
                <a:cs typeface="Calibri" panose="020F0502020204030204" pitchFamily="34" charset="0"/>
              </a:rPr>
              <a:t>why</a:t>
            </a:r>
            <a:r>
              <a:rPr lang="en-GB" sz="2500" cap="none" dirty="0">
                <a:latin typeface="Calibri" panose="020F0502020204030204" pitchFamily="34" charset="0"/>
                <a:ea typeface="Calibri" panose="020F0502020204030204" pitchFamily="34" charset="0"/>
                <a:cs typeface="Calibri" panose="020F0502020204030204" pitchFamily="34" charset="0"/>
              </a:rPr>
              <a:t> we need to baptised.</a:t>
            </a:r>
          </a:p>
          <a:p>
            <a:pPr algn="just">
              <a:lnSpc>
                <a:spcPct val="150000"/>
              </a:lnSpc>
            </a:pPr>
            <a:r>
              <a:rPr lang="en-GB" sz="2500" cap="none" dirty="0">
                <a:latin typeface="Calibri" panose="020F0502020204030204" pitchFamily="34" charset="0"/>
                <a:ea typeface="Calibri" panose="020F0502020204030204" pitchFamily="34" charset="0"/>
                <a:cs typeface="Calibri" panose="020F0502020204030204" pitchFamily="34" charset="0"/>
              </a:rPr>
              <a:t>The remind ourselves </a:t>
            </a:r>
            <a:r>
              <a:rPr lang="en-GB" sz="2500" u="sng" cap="none" dirty="0">
                <a:latin typeface="Calibri" panose="020F0502020204030204" pitchFamily="34" charset="0"/>
                <a:ea typeface="Calibri" panose="020F0502020204030204" pitchFamily="34" charset="0"/>
                <a:cs typeface="Calibri" panose="020F0502020204030204" pitchFamily="34" charset="0"/>
              </a:rPr>
              <a:t>how</a:t>
            </a:r>
            <a:r>
              <a:rPr lang="en-GB" sz="2500" cap="none" dirty="0">
                <a:latin typeface="Calibri" panose="020F0502020204030204" pitchFamily="34" charset="0"/>
                <a:ea typeface="Calibri" panose="020F0502020204030204" pitchFamily="34" charset="0"/>
                <a:cs typeface="Calibri" panose="020F0502020204030204" pitchFamily="34" charset="0"/>
              </a:rPr>
              <a:t> we are to live out the faith we received at our baptism.</a:t>
            </a:r>
            <a:endParaRPr lang="en-GB" sz="2500" b="1" i="1" dirty="0"/>
          </a:p>
        </p:txBody>
      </p:sp>
    </p:spTree>
    <p:extLst>
      <p:ext uri="{BB962C8B-B14F-4D97-AF65-F5344CB8AC3E}">
        <p14:creationId xmlns:p14="http://schemas.microsoft.com/office/powerpoint/2010/main" val="134020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41DCD-50A6-FC8F-0A25-29DFA93390E6}"/>
              </a:ext>
            </a:extLst>
          </p:cNvPr>
          <p:cNvSpPr>
            <a:spLocks noGrp="1"/>
          </p:cNvSpPr>
          <p:nvPr>
            <p:ph type="title"/>
          </p:nvPr>
        </p:nvSpPr>
        <p:spPr>
          <a:xfrm>
            <a:off x="1032308" y="2413450"/>
            <a:ext cx="10364451" cy="1596177"/>
          </a:xfrm>
        </p:spPr>
        <p:txBody>
          <a:bodyPr/>
          <a:lstStyle/>
          <a:p>
            <a:r>
              <a:rPr lang="en-GB" dirty="0"/>
              <a:t>What is your ambition for your child?</a:t>
            </a:r>
          </a:p>
        </p:txBody>
      </p:sp>
      <p:pic>
        <p:nvPicPr>
          <p:cNvPr id="12" name="Picture 11" descr="A person singing into a microphone&#10;&#10;Description automatically generated">
            <a:extLst>
              <a:ext uri="{FF2B5EF4-FFF2-40B4-BE49-F238E27FC236}">
                <a16:creationId xmlns:a16="http://schemas.microsoft.com/office/drawing/2014/main" id="{52E54955-242A-2471-69B0-8EE04733A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308" y="1424186"/>
            <a:ext cx="3440761" cy="4009627"/>
          </a:xfrm>
          <a:prstGeom prst="rect">
            <a:avLst/>
          </a:prstGeom>
        </p:spPr>
      </p:pic>
      <p:pic>
        <p:nvPicPr>
          <p:cNvPr id="14" name="Picture 13" descr="A person with a mustache wearing glasses&#10;&#10;Description automatically generated">
            <a:extLst>
              <a:ext uri="{FF2B5EF4-FFF2-40B4-BE49-F238E27FC236}">
                <a16:creationId xmlns:a16="http://schemas.microsoft.com/office/drawing/2014/main" id="{0E6C68DE-C76B-D8E2-A919-E528F754A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006" y="19013"/>
            <a:ext cx="4380640" cy="2853674"/>
          </a:xfrm>
          <a:prstGeom prst="rect">
            <a:avLst/>
          </a:prstGeom>
        </p:spPr>
      </p:pic>
      <p:pic>
        <p:nvPicPr>
          <p:cNvPr id="20" name="Picture 19" descr="A group of football players on a field&#10;&#10;Description automatically generated">
            <a:extLst>
              <a:ext uri="{FF2B5EF4-FFF2-40B4-BE49-F238E27FC236}">
                <a16:creationId xmlns:a16="http://schemas.microsoft.com/office/drawing/2014/main" id="{E54669E5-BC25-615D-E77C-2F3A5ED31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627" y="3512454"/>
            <a:ext cx="4380640" cy="2876620"/>
          </a:xfrm>
          <a:prstGeom prst="rect">
            <a:avLst/>
          </a:prstGeom>
        </p:spPr>
      </p:pic>
      <p:pic>
        <p:nvPicPr>
          <p:cNvPr id="24" name="Picture 23" descr="A person and person in lab coats looking at a tablet&#10;&#10;Description automatically generated">
            <a:extLst>
              <a:ext uri="{FF2B5EF4-FFF2-40B4-BE49-F238E27FC236}">
                <a16:creationId xmlns:a16="http://schemas.microsoft.com/office/drawing/2014/main" id="{03B91BBC-F249-3591-4694-89CCCECC569F}"/>
              </a:ext>
            </a:extLst>
          </p:cNvPr>
          <p:cNvPicPr>
            <a:picLocks noChangeAspect="1"/>
          </p:cNvPicPr>
          <p:nvPr/>
        </p:nvPicPr>
        <p:blipFill rotWithShape="1">
          <a:blip r:embed="rId6">
            <a:extLst>
              <a:ext uri="{28A0092B-C50C-407E-A947-70E740481C1C}">
                <a14:useLocalDpi xmlns:a14="http://schemas.microsoft.com/office/drawing/2010/main" val="0"/>
              </a:ext>
            </a:extLst>
          </a:blip>
          <a:srcRect l="32132" t="6838" r="12662" b="10601"/>
          <a:stretch/>
        </p:blipFill>
        <p:spPr>
          <a:xfrm>
            <a:off x="2858105" y="468926"/>
            <a:ext cx="5681272" cy="5662051"/>
          </a:xfrm>
          <a:prstGeom prst="rect">
            <a:avLst/>
          </a:prstGeom>
        </p:spPr>
      </p:pic>
    </p:spTree>
    <p:extLst>
      <p:ext uri="{BB962C8B-B14F-4D97-AF65-F5344CB8AC3E}">
        <p14:creationId xmlns:p14="http://schemas.microsoft.com/office/powerpoint/2010/main" val="34454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5E7B6-7673-FE68-FDA2-6A203B4DC46B}"/>
              </a:ext>
            </a:extLst>
          </p:cNvPr>
          <p:cNvSpPr>
            <a:spLocks noGrp="1"/>
          </p:cNvSpPr>
          <p:nvPr>
            <p:ph type="title"/>
          </p:nvPr>
        </p:nvSpPr>
        <p:spPr>
          <a:xfrm>
            <a:off x="913773" y="2630911"/>
            <a:ext cx="10364451" cy="1596177"/>
          </a:xfrm>
        </p:spPr>
        <p:txBody>
          <a:bodyPr/>
          <a:lstStyle/>
          <a:p>
            <a:r>
              <a:rPr lang="en-GB" dirty="0"/>
              <a:t>God’s Ambition for US is that we are holy!</a:t>
            </a:r>
          </a:p>
        </p:txBody>
      </p:sp>
      <p:pic>
        <p:nvPicPr>
          <p:cNvPr id="4" name="Picture 3" descr="A painting of a nun holding a flute&#10;&#10;Description automatically generated">
            <a:extLst>
              <a:ext uri="{FF2B5EF4-FFF2-40B4-BE49-F238E27FC236}">
                <a16:creationId xmlns:a16="http://schemas.microsoft.com/office/drawing/2014/main" id="{A94DACFD-E820-B54D-3632-CB3C87EEA040}"/>
              </a:ext>
            </a:extLst>
          </p:cNvPr>
          <p:cNvPicPr>
            <a:picLocks noChangeAspect="1"/>
          </p:cNvPicPr>
          <p:nvPr/>
        </p:nvPicPr>
        <p:blipFill rotWithShape="1">
          <a:blip r:embed="rId3">
            <a:extLst>
              <a:ext uri="{28A0092B-C50C-407E-A947-70E740481C1C}">
                <a14:useLocalDpi xmlns:a14="http://schemas.microsoft.com/office/drawing/2010/main" val="0"/>
              </a:ext>
            </a:extLst>
          </a:blip>
          <a:srcRect l="13959" t="5482" r="14930" b="6503"/>
          <a:stretch/>
        </p:blipFill>
        <p:spPr>
          <a:xfrm>
            <a:off x="309562" y="936917"/>
            <a:ext cx="3657600" cy="4527030"/>
          </a:xfrm>
          <a:prstGeom prst="rect">
            <a:avLst/>
          </a:prstGeom>
        </p:spPr>
      </p:pic>
      <p:pic>
        <p:nvPicPr>
          <p:cNvPr id="7" name="Picture 6">
            <a:extLst>
              <a:ext uri="{FF2B5EF4-FFF2-40B4-BE49-F238E27FC236}">
                <a16:creationId xmlns:a16="http://schemas.microsoft.com/office/drawing/2014/main" id="{BE691A2D-0A56-DED6-B85E-4892D3D7E3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68994" y="2119525"/>
            <a:ext cx="4213441" cy="4215126"/>
          </a:xfrm>
          <a:prstGeom prst="rect">
            <a:avLst/>
          </a:prstGeom>
        </p:spPr>
      </p:pic>
      <p:pic>
        <p:nvPicPr>
          <p:cNvPr id="5" name="Picture 4">
            <a:extLst>
              <a:ext uri="{FF2B5EF4-FFF2-40B4-BE49-F238E27FC236}">
                <a16:creationId xmlns:a16="http://schemas.microsoft.com/office/drawing/2014/main" id="{8BDB19AE-DC98-AD9D-4969-4320626D6482}"/>
              </a:ext>
            </a:extLst>
          </p:cNvPr>
          <p:cNvPicPr>
            <a:picLocks noChangeAspect="1"/>
          </p:cNvPicPr>
          <p:nvPr/>
        </p:nvPicPr>
        <p:blipFill>
          <a:blip r:embed="rId5"/>
          <a:stretch>
            <a:fillRect/>
          </a:stretch>
        </p:blipFill>
        <p:spPr>
          <a:xfrm>
            <a:off x="3732551" y="382308"/>
            <a:ext cx="4381570" cy="5636248"/>
          </a:xfrm>
          <a:prstGeom prst="rect">
            <a:avLst/>
          </a:prstGeom>
          <a:ln>
            <a:noFill/>
          </a:ln>
          <a:effectLst>
            <a:softEdge rad="112500"/>
          </a:effectLst>
        </p:spPr>
      </p:pic>
    </p:spTree>
    <p:extLst>
      <p:ext uri="{BB962C8B-B14F-4D97-AF65-F5344CB8AC3E}">
        <p14:creationId xmlns:p14="http://schemas.microsoft.com/office/powerpoint/2010/main" val="87946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79AD3-4627-5D60-CAF9-66E874DB2EE1}"/>
              </a:ext>
            </a:extLst>
          </p:cNvPr>
          <p:cNvSpPr>
            <a:spLocks noGrp="1"/>
          </p:cNvSpPr>
          <p:nvPr>
            <p:ph type="title"/>
          </p:nvPr>
        </p:nvSpPr>
        <p:spPr>
          <a:xfrm>
            <a:off x="913775" y="618517"/>
            <a:ext cx="10364451" cy="1060381"/>
          </a:xfrm>
        </p:spPr>
        <p:txBody>
          <a:bodyPr/>
          <a:lstStyle/>
          <a:p>
            <a:r>
              <a:rPr lang="en-GB" sz="3600" dirty="0">
                <a:effectLst/>
                <a:latin typeface="Calibri" panose="020F0502020204030204" pitchFamily="34" charset="0"/>
                <a:ea typeface="Calibri" panose="020F0502020204030204" pitchFamily="34" charset="0"/>
                <a:cs typeface="Calibri" panose="020F0502020204030204" pitchFamily="34" charset="0"/>
              </a:rPr>
              <a:t>Faith and baptism</a:t>
            </a:r>
            <a:endParaRPr lang="en-GB" dirty="0"/>
          </a:p>
        </p:txBody>
      </p:sp>
      <p:sp>
        <p:nvSpPr>
          <p:cNvPr id="5" name="Content Placeholder 4">
            <a:extLst>
              <a:ext uri="{FF2B5EF4-FFF2-40B4-BE49-F238E27FC236}">
                <a16:creationId xmlns:a16="http://schemas.microsoft.com/office/drawing/2014/main" id="{5AEA2555-0242-0FD4-7ED3-03A36D50D2D6}"/>
              </a:ext>
            </a:extLst>
          </p:cNvPr>
          <p:cNvSpPr>
            <a:spLocks noGrp="1"/>
          </p:cNvSpPr>
          <p:nvPr>
            <p:ph sz="quarter" idx="13"/>
          </p:nvPr>
        </p:nvSpPr>
        <p:spPr>
          <a:xfrm>
            <a:off x="913774" y="1558978"/>
            <a:ext cx="5106026" cy="4671274"/>
          </a:xfrm>
        </p:spPr>
        <p:txBody>
          <a:bodyPr>
            <a:normAutofit lnSpcReduction="10000"/>
          </a:bodyPr>
          <a:lstStyle/>
          <a:p>
            <a:pPr algn="just">
              <a:lnSpc>
                <a:spcPct val="150000"/>
              </a:lnSpc>
              <a:buSzPts val="800"/>
            </a:pPr>
            <a:r>
              <a:rPr lang="en-GB"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starting point for baptism is belief in </a:t>
            </a:r>
            <a:r>
              <a:rPr lang="en-GB"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Jesus Christ</a:t>
            </a:r>
            <a:r>
              <a:rPr lang="en-GB"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GB" cap="non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buSzPts val="800"/>
            </a:pPr>
            <a:r>
              <a:rPr lang="en-GB"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is Jesus </a:t>
            </a:r>
            <a:r>
              <a:rPr lang="en-GB" cap="none" dirty="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GB" b="1" cap="none" dirty="0">
                <a:solidFill>
                  <a:srgbClr val="000000"/>
                </a:solidFill>
                <a:latin typeface="Calibri" panose="020F0502020204030204" pitchFamily="34" charset="0"/>
                <a:ea typeface="Calibri" panose="020F0502020204030204" pitchFamily="34" charset="0"/>
                <a:cs typeface="Calibri" panose="020F0502020204030204" pitchFamily="34" charset="0"/>
              </a:rPr>
              <a:t>SON OF GOD</a:t>
            </a:r>
            <a:r>
              <a:rPr lang="en-GB" cap="none"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just">
              <a:lnSpc>
                <a:spcPct val="150000"/>
              </a:lnSpc>
              <a:buSzPts val="800"/>
            </a:pPr>
            <a:r>
              <a:rPr lang="en-GB"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Jesus both fully </a:t>
            </a:r>
            <a:r>
              <a:rPr lang="en-GB"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HUMAN</a:t>
            </a:r>
            <a:r>
              <a:rPr lang="en-GB"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fully</a:t>
            </a:r>
            <a:r>
              <a:rPr lang="en-GB"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DIVINE</a:t>
            </a:r>
            <a:r>
              <a:rPr lang="en-GB"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GB" cap="non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buSzPts val="800"/>
            </a:pPr>
            <a:r>
              <a:rPr lang="en-GB" sz="2000" cap="none" dirty="0">
                <a:effectLst/>
                <a:latin typeface="Calibri" panose="020F0502020204030204" pitchFamily="34" charset="0"/>
                <a:ea typeface="Calibri" panose="020F0502020204030204" pitchFamily="34" charset="0"/>
                <a:cs typeface="Calibri" panose="020F0502020204030204" pitchFamily="34" charset="0"/>
              </a:rPr>
              <a:t>Without this faith in Jesus Baptism makes no sense!</a:t>
            </a:r>
            <a:endParaRPr lang="en-GB" cap="none"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buSzPts val="800"/>
            </a:pPr>
            <a:r>
              <a:rPr lang="en-GB" sz="2000" i="1" cap="none" dirty="0">
                <a:effectLst/>
                <a:latin typeface="Calibri" panose="020F0502020204030204" pitchFamily="34" charset="0"/>
                <a:ea typeface="Calibri" panose="020F0502020204030204" pitchFamily="34" charset="0"/>
                <a:cs typeface="Calibri" panose="020F0502020204030204" pitchFamily="34" charset="0"/>
              </a:rPr>
              <a:t>“The faith required for Baptism is NOT a perfect and mature faith, but a beginning that is called to develop.” CCC 1253</a:t>
            </a:r>
          </a:p>
          <a:p>
            <a:pPr marL="742950" lvl="1" indent="-285750" algn="just">
              <a:lnSpc>
                <a:spcPct val="150000"/>
              </a:lnSpc>
              <a:buFont typeface="Wingdings" panose="05000000000000000000" pitchFamily="2" charset="2"/>
              <a:buChar cha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7" name="Picture 6">
            <a:hlinkClick r:id="rId3"/>
            <a:extLst>
              <a:ext uri="{FF2B5EF4-FFF2-40B4-BE49-F238E27FC236}">
                <a16:creationId xmlns:a16="http://schemas.microsoft.com/office/drawing/2014/main" id="{23AB058C-4F92-25BC-7C1D-ABF7AD79A7A9}"/>
              </a:ext>
            </a:extLst>
          </p:cNvPr>
          <p:cNvPicPr>
            <a:picLocks noChangeAspect="1"/>
          </p:cNvPicPr>
          <p:nvPr/>
        </p:nvPicPr>
        <p:blipFill>
          <a:blip r:embed="rId4"/>
          <a:stretch>
            <a:fillRect/>
          </a:stretch>
        </p:blipFill>
        <p:spPr>
          <a:xfrm>
            <a:off x="6877783" y="1844039"/>
            <a:ext cx="3493071" cy="4207933"/>
          </a:xfrm>
          <a:prstGeom prst="rect">
            <a:avLst/>
          </a:prstGeom>
          <a:ln>
            <a:noFill/>
          </a:ln>
          <a:effectLst>
            <a:softEdge rad="112500"/>
          </a:effectLst>
        </p:spPr>
      </p:pic>
    </p:spTree>
    <p:extLst>
      <p:ext uri="{BB962C8B-B14F-4D97-AF65-F5344CB8AC3E}">
        <p14:creationId xmlns:p14="http://schemas.microsoft.com/office/powerpoint/2010/main" val="28972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heel(1)">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D01BC3-416E-B70F-0B9E-2546337FBB0A}"/>
              </a:ext>
            </a:extLst>
          </p:cNvPr>
          <p:cNvSpPr>
            <a:spLocks noGrp="1"/>
          </p:cNvSpPr>
          <p:nvPr>
            <p:ph type="title"/>
          </p:nvPr>
        </p:nvSpPr>
        <p:spPr>
          <a:xfrm>
            <a:off x="913775" y="618517"/>
            <a:ext cx="10364451" cy="803883"/>
          </a:xfrm>
        </p:spPr>
        <p:txBody>
          <a:bodyPr/>
          <a:lstStyle/>
          <a:p>
            <a:r>
              <a:rPr lang="en-GB" dirty="0"/>
              <a:t>Baptised is salvation</a:t>
            </a:r>
          </a:p>
        </p:txBody>
      </p:sp>
      <p:sp>
        <p:nvSpPr>
          <p:cNvPr id="8" name="Content Placeholder 7">
            <a:extLst>
              <a:ext uri="{FF2B5EF4-FFF2-40B4-BE49-F238E27FC236}">
                <a16:creationId xmlns:a16="http://schemas.microsoft.com/office/drawing/2014/main" id="{6A60A049-2DFE-565C-BF1B-CFE24B02AF99}"/>
              </a:ext>
            </a:extLst>
          </p:cNvPr>
          <p:cNvSpPr>
            <a:spLocks noGrp="1"/>
          </p:cNvSpPr>
          <p:nvPr>
            <p:ph sz="quarter" idx="13"/>
          </p:nvPr>
        </p:nvSpPr>
        <p:spPr>
          <a:xfrm>
            <a:off x="913774" y="1393851"/>
            <a:ext cx="5106026" cy="4845632"/>
          </a:xfrm>
        </p:spPr>
        <p:txBody>
          <a:bodyPr>
            <a:noAutofit/>
          </a:bodyPr>
          <a:lstStyle/>
          <a:p>
            <a:r>
              <a:rPr lang="en-GB" cap="none" dirty="0"/>
              <a:t>Salvation is the GOAL OF BAPTISM!</a:t>
            </a:r>
          </a:p>
          <a:p>
            <a:r>
              <a:rPr lang="en-GB" cap="none" dirty="0"/>
              <a:t>Salvation is about ‘</a:t>
            </a:r>
            <a:r>
              <a:rPr lang="en-GB" i="1" cap="none" dirty="0"/>
              <a:t>how</a:t>
            </a:r>
            <a:r>
              <a:rPr lang="en-GB" cap="none" dirty="0"/>
              <a:t>’ we get to heaven.</a:t>
            </a:r>
          </a:p>
          <a:p>
            <a:r>
              <a:rPr lang="en-GB" cap="none" dirty="0"/>
              <a:t>Salvation is about us coming </a:t>
            </a:r>
            <a:r>
              <a:rPr lang="en-GB" u="sng" cap="none" dirty="0"/>
              <a:t>to share God’s life with him</a:t>
            </a:r>
            <a:r>
              <a:rPr lang="en-GB" cap="none" dirty="0"/>
              <a:t>.</a:t>
            </a:r>
          </a:p>
          <a:p>
            <a:r>
              <a:rPr lang="en-GB" cap="none" dirty="0"/>
              <a:t>Ultimately salvation is about us coming to participate in God’s own life.</a:t>
            </a:r>
          </a:p>
          <a:p>
            <a:r>
              <a:rPr lang="en-GB" cap="none" dirty="0"/>
              <a:t>Baptism is the way out of the kingdom of death into life, </a:t>
            </a:r>
            <a:r>
              <a:rPr lang="en-GB" cap="none"/>
              <a:t>the GATEWAY </a:t>
            </a:r>
            <a:r>
              <a:rPr lang="en-GB" cap="none" dirty="0"/>
              <a:t>to the Church, and the beginning of a lasting COMMUNION WITH GOD. [</a:t>
            </a:r>
            <a:r>
              <a:rPr lang="en-GB" cap="none" dirty="0" err="1"/>
              <a:t>YouCat</a:t>
            </a:r>
            <a:r>
              <a:rPr lang="en-GB" cap="none" dirty="0"/>
              <a:t> 194]</a:t>
            </a:r>
          </a:p>
          <a:p>
            <a:r>
              <a:rPr lang="en-GB" b="1" cap="none" dirty="0"/>
              <a:t>Salvation</a:t>
            </a:r>
            <a:r>
              <a:rPr lang="en-GB" cap="none" dirty="0"/>
              <a:t> = </a:t>
            </a:r>
            <a:r>
              <a:rPr lang="en-GB" b="1" cap="none" dirty="0"/>
              <a:t>sharing in God’s Trinitarian life</a:t>
            </a:r>
            <a:r>
              <a:rPr lang="en-GB" cap="none" dirty="0"/>
              <a:t>!</a:t>
            </a:r>
          </a:p>
        </p:txBody>
      </p:sp>
      <p:pic>
        <p:nvPicPr>
          <p:cNvPr id="10" name="Picture 9">
            <a:extLst>
              <a:ext uri="{FF2B5EF4-FFF2-40B4-BE49-F238E27FC236}">
                <a16:creationId xmlns:a16="http://schemas.microsoft.com/office/drawing/2014/main" id="{A98759B3-B998-6CC2-2D1A-B08A2E7DAC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0327" y="2390074"/>
            <a:ext cx="4637899" cy="2471486"/>
          </a:xfrm>
          <a:prstGeom prst="rect">
            <a:avLst/>
          </a:prstGeom>
          <a:ln>
            <a:noFill/>
          </a:ln>
          <a:effectLst>
            <a:softEdge rad="112500"/>
          </a:effectLst>
        </p:spPr>
      </p:pic>
    </p:spTree>
    <p:extLst>
      <p:ext uri="{BB962C8B-B14F-4D97-AF65-F5344CB8AC3E}">
        <p14:creationId xmlns:p14="http://schemas.microsoft.com/office/powerpoint/2010/main" val="16625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9E8F2-F3B2-06F8-E733-497D51D71928}"/>
              </a:ext>
            </a:extLst>
          </p:cNvPr>
          <p:cNvSpPr>
            <a:spLocks noGrp="1"/>
          </p:cNvSpPr>
          <p:nvPr>
            <p:ph type="title"/>
          </p:nvPr>
        </p:nvSpPr>
        <p:spPr>
          <a:xfrm>
            <a:off x="913775" y="618517"/>
            <a:ext cx="10364451" cy="1005429"/>
          </a:xfrm>
        </p:spPr>
        <p:txBody>
          <a:bodyPr/>
          <a:lstStyle/>
          <a:p>
            <a:r>
              <a:rPr lang="en-GB" dirty="0"/>
              <a:t>Salvation is participation</a:t>
            </a:r>
          </a:p>
        </p:txBody>
      </p:sp>
      <p:sp>
        <p:nvSpPr>
          <p:cNvPr id="4" name="Content Placeholder 3">
            <a:extLst>
              <a:ext uri="{FF2B5EF4-FFF2-40B4-BE49-F238E27FC236}">
                <a16:creationId xmlns:a16="http://schemas.microsoft.com/office/drawing/2014/main" id="{3919500E-CD68-D3CD-0026-D16FB951DBBA}"/>
              </a:ext>
            </a:extLst>
          </p:cNvPr>
          <p:cNvSpPr>
            <a:spLocks noGrp="1"/>
          </p:cNvSpPr>
          <p:nvPr>
            <p:ph sz="quarter" idx="14"/>
          </p:nvPr>
        </p:nvSpPr>
        <p:spPr>
          <a:xfrm>
            <a:off x="4825374" y="1678561"/>
            <a:ext cx="6451600" cy="4326959"/>
          </a:xfrm>
        </p:spPr>
        <p:txBody>
          <a:bodyPr>
            <a:normAutofit/>
          </a:bodyPr>
          <a:lstStyle/>
          <a:p>
            <a:r>
              <a:rPr lang="en-GB" cap="none" dirty="0"/>
              <a:t>“</a:t>
            </a:r>
            <a:r>
              <a:rPr lang="en-GB" i="1" cap="none" dirty="0"/>
              <a:t>His divine power has granted to us all things that pertain to life and godliness…that through these [we] may escape from the corruption that is in the world…and become partakers of the divine nature</a:t>
            </a:r>
            <a:r>
              <a:rPr lang="en-GB" cap="none" dirty="0"/>
              <a:t>.” </a:t>
            </a:r>
            <a:r>
              <a:rPr lang="en-GB" b="1" cap="none" dirty="0"/>
              <a:t>“ Peter 1: 3 – 4</a:t>
            </a:r>
          </a:p>
          <a:p>
            <a:r>
              <a:rPr lang="en-GB" cap="none" dirty="0"/>
              <a:t>The difference between us and God is </a:t>
            </a:r>
            <a:r>
              <a:rPr lang="en-GB" u="sng" cap="none" dirty="0"/>
              <a:t>infinite</a:t>
            </a:r>
            <a:r>
              <a:rPr lang="en-GB" cap="none" dirty="0"/>
              <a:t>!</a:t>
            </a:r>
          </a:p>
          <a:p>
            <a:r>
              <a:rPr lang="en-GB" cap="none" dirty="0"/>
              <a:t>However:</a:t>
            </a:r>
          </a:p>
          <a:p>
            <a:pPr lvl="1">
              <a:buFont typeface="Wingdings" panose="05000000000000000000" pitchFamily="2" charset="2"/>
              <a:buChar char="Ø"/>
            </a:pPr>
            <a:r>
              <a:rPr lang="en-GB" cap="none" dirty="0"/>
              <a:t>When we receive </a:t>
            </a:r>
            <a:r>
              <a:rPr lang="en-GB" u="sng" cap="none" dirty="0"/>
              <a:t>the Holy Spirit</a:t>
            </a:r>
            <a:r>
              <a:rPr lang="en-GB" cap="none" dirty="0"/>
              <a:t> at Baptism, we are </a:t>
            </a:r>
            <a:r>
              <a:rPr lang="en-GB" u="sng" cap="none" dirty="0"/>
              <a:t>able to participate</a:t>
            </a:r>
            <a:r>
              <a:rPr lang="en-GB" cap="none" dirty="0"/>
              <a:t> in God’s own life.</a:t>
            </a:r>
          </a:p>
          <a:p>
            <a:pPr lvl="1">
              <a:buFont typeface="Wingdings" panose="05000000000000000000" pitchFamily="2" charset="2"/>
              <a:buChar char="Ø"/>
            </a:pPr>
            <a:r>
              <a:rPr lang="en-GB" cap="none" dirty="0"/>
              <a:t>The infinite gap between us and God is bridged, and we have the capacity to KNOW God personally.</a:t>
            </a:r>
          </a:p>
        </p:txBody>
      </p:sp>
      <p:pic>
        <p:nvPicPr>
          <p:cNvPr id="3" name="Picture 2">
            <a:extLst>
              <a:ext uri="{FF2B5EF4-FFF2-40B4-BE49-F238E27FC236}">
                <a16:creationId xmlns:a16="http://schemas.microsoft.com/office/drawing/2014/main" id="{15381152-9F2B-D5F9-99EC-40B45A0459DA}"/>
              </a:ext>
            </a:extLst>
          </p:cNvPr>
          <p:cNvPicPr>
            <a:picLocks noChangeAspect="1"/>
          </p:cNvPicPr>
          <p:nvPr/>
        </p:nvPicPr>
        <p:blipFill>
          <a:blip r:embed="rId3"/>
          <a:stretch>
            <a:fillRect/>
          </a:stretch>
        </p:blipFill>
        <p:spPr>
          <a:xfrm>
            <a:off x="913774" y="1623946"/>
            <a:ext cx="3743500" cy="4326959"/>
          </a:xfrm>
          <a:prstGeom prst="rect">
            <a:avLst/>
          </a:prstGeom>
          <a:ln>
            <a:noFill/>
          </a:ln>
          <a:effectLst>
            <a:softEdge rad="112500"/>
          </a:effectLst>
        </p:spPr>
      </p:pic>
      <p:sp>
        <p:nvSpPr>
          <p:cNvPr id="7" name="TextBox 6">
            <a:extLst>
              <a:ext uri="{FF2B5EF4-FFF2-40B4-BE49-F238E27FC236}">
                <a16:creationId xmlns:a16="http://schemas.microsoft.com/office/drawing/2014/main" id="{B20E68B9-68A0-3942-91FE-70469B806E9D}"/>
              </a:ext>
            </a:extLst>
          </p:cNvPr>
          <p:cNvSpPr txBox="1"/>
          <p:nvPr/>
        </p:nvSpPr>
        <p:spPr>
          <a:xfrm>
            <a:off x="1109272" y="6073382"/>
            <a:ext cx="3282846" cy="369332"/>
          </a:xfrm>
          <a:prstGeom prst="rect">
            <a:avLst/>
          </a:prstGeom>
          <a:noFill/>
        </p:spPr>
        <p:txBody>
          <a:bodyPr wrap="square" rtlCol="0">
            <a:spAutoFit/>
          </a:bodyPr>
          <a:lstStyle/>
          <a:p>
            <a:r>
              <a:rPr lang="en-GB" dirty="0"/>
              <a:t>The indwelling of the Holy Spirit</a:t>
            </a:r>
          </a:p>
        </p:txBody>
      </p:sp>
    </p:spTree>
    <p:extLst>
      <p:ext uri="{BB962C8B-B14F-4D97-AF65-F5344CB8AC3E}">
        <p14:creationId xmlns:p14="http://schemas.microsoft.com/office/powerpoint/2010/main" val="1006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ED9C-518F-6ECC-84DB-2628FC3D6BB6}"/>
              </a:ext>
            </a:extLst>
          </p:cNvPr>
          <p:cNvSpPr>
            <a:spLocks noGrp="1"/>
          </p:cNvSpPr>
          <p:nvPr>
            <p:ph type="title"/>
          </p:nvPr>
        </p:nvSpPr>
        <p:spPr>
          <a:xfrm>
            <a:off x="913773" y="232623"/>
            <a:ext cx="10364451" cy="1580937"/>
          </a:xfrm>
        </p:spPr>
        <p:txBody>
          <a:bodyPr>
            <a:normAutofit/>
          </a:bodyPr>
          <a:lstStyle/>
          <a:p>
            <a:r>
              <a:rPr lang="en-GB" sz="4000" cap="none" dirty="0">
                <a:effectLst/>
                <a:latin typeface="Calibri" panose="020F0502020204030204" pitchFamily="34" charset="0"/>
                <a:ea typeface="Calibri" panose="020F0502020204030204" pitchFamily="34" charset="0"/>
                <a:cs typeface="Calibri" panose="020F0502020204030204" pitchFamily="34" charset="0"/>
              </a:rPr>
              <a:t>SALVATION IS TRANSFORMATION</a:t>
            </a:r>
            <a:endParaRPr lang="en-GB" sz="4000" cap="none" dirty="0"/>
          </a:p>
        </p:txBody>
      </p:sp>
      <p:sp>
        <p:nvSpPr>
          <p:cNvPr id="3" name="Content Placeholder 2">
            <a:extLst>
              <a:ext uri="{FF2B5EF4-FFF2-40B4-BE49-F238E27FC236}">
                <a16:creationId xmlns:a16="http://schemas.microsoft.com/office/drawing/2014/main" id="{E9A7B8BE-1B20-3F29-7647-1FC30BFD57DD}"/>
              </a:ext>
            </a:extLst>
          </p:cNvPr>
          <p:cNvSpPr>
            <a:spLocks noGrp="1"/>
          </p:cNvSpPr>
          <p:nvPr>
            <p:ph sz="quarter" idx="13"/>
          </p:nvPr>
        </p:nvSpPr>
        <p:spPr>
          <a:xfrm>
            <a:off x="913773" y="1539240"/>
            <a:ext cx="7034083" cy="4980094"/>
          </a:xfrm>
        </p:spPr>
        <p:txBody>
          <a:bodyPr>
            <a:normAutofit fontScale="92500" lnSpcReduction="20000"/>
          </a:bodyPr>
          <a:lstStyle/>
          <a:p>
            <a:pPr marL="0" indent="0" algn="just">
              <a:buNone/>
            </a:pPr>
            <a:r>
              <a:rPr lang="en-US" sz="2200"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“Beloved, we are god’s children now; it does not yet appear what we shall be, but we know that when he appears we shall be like him, for we shall see him as he is.” </a:t>
            </a:r>
            <a:r>
              <a:rPr lang="en-US" sz="2200"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John 3:2</a:t>
            </a:r>
            <a:endParaRPr lang="en-GB" sz="2200" cap="non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sz="2200" cap="none" dirty="0">
                <a:effectLst/>
                <a:latin typeface="Calibri" panose="020F0502020204030204" pitchFamily="34" charset="0"/>
                <a:ea typeface="Calibri" panose="020F0502020204030204" pitchFamily="34" charset="0"/>
                <a:cs typeface="Calibri" panose="020F0502020204030204" pitchFamily="34" charset="0"/>
              </a:rPr>
              <a:t>This participation in God’s life has the effect of </a:t>
            </a:r>
            <a:r>
              <a:rPr lang="en-GB" sz="2200" u="sng" cap="none" dirty="0">
                <a:effectLst/>
                <a:latin typeface="Calibri" panose="020F0502020204030204" pitchFamily="34" charset="0"/>
                <a:ea typeface="Calibri" panose="020F0502020204030204" pitchFamily="34" charset="0"/>
                <a:cs typeface="Calibri" panose="020F0502020204030204" pitchFamily="34" charset="0"/>
              </a:rPr>
              <a:t>causing a real change in us</a:t>
            </a:r>
            <a:r>
              <a:rPr lang="en-GB" sz="2200" cap="none" dirty="0">
                <a:latin typeface="Calibri" panose="020F0502020204030204" pitchFamily="34" charset="0"/>
                <a:ea typeface="Calibri" panose="020F0502020204030204" pitchFamily="34" charset="0"/>
                <a:cs typeface="Calibri" panose="020F0502020204030204" pitchFamily="34" charset="0"/>
              </a:rPr>
              <a:t>: </a:t>
            </a:r>
            <a:r>
              <a:rPr lang="en-GB" sz="2200" cap="none" dirty="0">
                <a:effectLst/>
                <a:latin typeface="Calibri" panose="020F0502020204030204" pitchFamily="34" charset="0"/>
                <a:ea typeface="Calibri" panose="020F0502020204030204" pitchFamily="34" charset="0"/>
                <a:cs typeface="Calibri" panose="020F0502020204030204" pitchFamily="34" charset="0"/>
              </a:rPr>
              <a:t>A TRANSFORMATION. </a:t>
            </a:r>
            <a:endParaRPr lang="en-GB" sz="2200" cap="none"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50000"/>
              </a:lnSpc>
              <a:buNone/>
            </a:pPr>
            <a:r>
              <a:rPr lang="en-GB" sz="2200" cap="none" dirty="0">
                <a:effectLst/>
                <a:latin typeface="Calibri" panose="020F0502020204030204" pitchFamily="34" charset="0"/>
                <a:ea typeface="Calibri" panose="020F0502020204030204" pitchFamily="34" charset="0"/>
                <a:cs typeface="Calibri" panose="020F0502020204030204" pitchFamily="34" charset="0"/>
              </a:rPr>
              <a:t>Let’s listen to </a:t>
            </a:r>
            <a:r>
              <a:rPr lang="en-GB" sz="2200" b="1" cap="none" dirty="0">
                <a:effectLst/>
                <a:latin typeface="Calibri" panose="020F0502020204030204" pitchFamily="34" charset="0"/>
                <a:ea typeface="Calibri" panose="020F0502020204030204" pitchFamily="34" charset="0"/>
                <a:cs typeface="Calibri" panose="020F0502020204030204" pitchFamily="34" charset="0"/>
              </a:rPr>
              <a:t>the Church </a:t>
            </a:r>
            <a:r>
              <a:rPr lang="en-GB" sz="2200" b="1" cap="none" dirty="0">
                <a:latin typeface="Calibri" panose="020F0502020204030204" pitchFamily="34" charset="0"/>
                <a:ea typeface="Calibri" panose="020F0502020204030204" pitchFamily="34" charset="0"/>
                <a:cs typeface="Calibri" panose="020F0502020204030204" pitchFamily="34" charset="0"/>
              </a:rPr>
              <a:t>F</a:t>
            </a:r>
            <a:r>
              <a:rPr lang="en-GB" sz="2200" b="1" cap="none" dirty="0">
                <a:effectLst/>
                <a:latin typeface="Calibri" panose="020F0502020204030204" pitchFamily="34" charset="0"/>
                <a:ea typeface="Calibri" panose="020F0502020204030204" pitchFamily="34" charset="0"/>
                <a:cs typeface="Calibri" panose="020F0502020204030204" pitchFamily="34" charset="0"/>
              </a:rPr>
              <a:t>athers</a:t>
            </a:r>
            <a:r>
              <a:rPr lang="en-GB" sz="2200" cap="none" dirty="0">
                <a:effectLst/>
                <a:latin typeface="Calibri" panose="020F0502020204030204" pitchFamily="34" charset="0"/>
                <a:ea typeface="Calibri" panose="020F0502020204030204" pitchFamily="34" charset="0"/>
                <a:cs typeface="Calibri" panose="020F0502020204030204" pitchFamily="34" charset="0"/>
              </a:rPr>
              <a:t>:</a:t>
            </a:r>
            <a:endParaRPr lang="en-GB" sz="2200" cap="none"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GB" sz="2200"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 Athanasius</a:t>
            </a:r>
            <a:r>
              <a:rPr lang="en-GB" sz="22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2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200"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God became man that man might become </a:t>
            </a:r>
            <a:r>
              <a:rPr lang="en-US" sz="2200" i="1" cap="none" dirty="0">
                <a:solidFill>
                  <a:srgbClr val="000000"/>
                </a:solidFill>
                <a:latin typeface="Calibri" panose="020F0502020204030204" pitchFamily="34" charset="0"/>
                <a:ea typeface="Calibri" panose="020F0502020204030204" pitchFamily="34" charset="0"/>
                <a:cs typeface="Calibri" panose="020F0502020204030204" pitchFamily="34" charset="0"/>
              </a:rPr>
              <a:t>Go</a:t>
            </a:r>
            <a:r>
              <a:rPr lang="en-US" sz="2200"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
            </a:r>
            <a:r>
              <a:rPr lang="en-US" sz="2200" i="1" cap="none"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2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2200" cap="none"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GB" sz="2200" b="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 Cyprian</a:t>
            </a:r>
            <a:r>
              <a:rPr lang="en-GB" sz="22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200"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a:t>
            </a:r>
            <a:r>
              <a:rPr lang="en-GB" sz="22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200"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salvation</a:t>
            </a:r>
            <a:r>
              <a:rPr lang="en-GB" sz="22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2200" i="1"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to change what you had been, and begin to be what you were not, that is, the sons of god by grace, that the divine birth might shine forth in you</a:t>
            </a:r>
            <a:r>
              <a:rPr lang="en-GB" sz="2200"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2200" cap="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Picture 5">
            <a:extLst>
              <a:ext uri="{FF2B5EF4-FFF2-40B4-BE49-F238E27FC236}">
                <a16:creationId xmlns:a16="http://schemas.microsoft.com/office/drawing/2014/main" id="{E7E8DBE9-9ED7-6B7B-0B23-EBCEDB39113E}"/>
              </a:ext>
            </a:extLst>
          </p:cNvPr>
          <p:cNvPicPr>
            <a:picLocks noChangeAspect="1"/>
          </p:cNvPicPr>
          <p:nvPr/>
        </p:nvPicPr>
        <p:blipFill>
          <a:blip r:embed="rId3"/>
          <a:stretch>
            <a:fillRect/>
          </a:stretch>
        </p:blipFill>
        <p:spPr>
          <a:xfrm>
            <a:off x="8286524" y="1414015"/>
            <a:ext cx="3330367" cy="4478281"/>
          </a:xfrm>
          <a:prstGeom prst="rect">
            <a:avLst/>
          </a:prstGeom>
          <a:ln>
            <a:noFill/>
          </a:ln>
          <a:effectLst>
            <a:softEdge rad="112500"/>
          </a:effectLst>
        </p:spPr>
      </p:pic>
    </p:spTree>
    <p:extLst>
      <p:ext uri="{BB962C8B-B14F-4D97-AF65-F5344CB8AC3E}">
        <p14:creationId xmlns:p14="http://schemas.microsoft.com/office/powerpoint/2010/main" val="14771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0426-FF08-3259-514C-F008DF86B533}"/>
              </a:ext>
            </a:extLst>
          </p:cNvPr>
          <p:cNvSpPr>
            <a:spLocks noGrp="1"/>
          </p:cNvSpPr>
          <p:nvPr>
            <p:ph type="title"/>
          </p:nvPr>
        </p:nvSpPr>
        <p:spPr>
          <a:xfrm>
            <a:off x="913775" y="618517"/>
            <a:ext cx="10364451" cy="1012163"/>
          </a:xfrm>
        </p:spPr>
        <p:txBody>
          <a:bodyPr/>
          <a:lstStyle/>
          <a:p>
            <a:r>
              <a:rPr lang="en-GB" dirty="0"/>
              <a:t>Participation is transformation</a:t>
            </a:r>
          </a:p>
        </p:txBody>
      </p:sp>
      <p:sp>
        <p:nvSpPr>
          <p:cNvPr id="4" name="Content Placeholder 3">
            <a:extLst>
              <a:ext uri="{FF2B5EF4-FFF2-40B4-BE49-F238E27FC236}">
                <a16:creationId xmlns:a16="http://schemas.microsoft.com/office/drawing/2014/main" id="{54D27954-4B9B-B21C-E229-F64033A88F7C}"/>
              </a:ext>
            </a:extLst>
          </p:cNvPr>
          <p:cNvSpPr>
            <a:spLocks noGrp="1"/>
          </p:cNvSpPr>
          <p:nvPr>
            <p:ph sz="quarter" idx="14"/>
          </p:nvPr>
        </p:nvSpPr>
        <p:spPr>
          <a:xfrm>
            <a:off x="4132359" y="1905647"/>
            <a:ext cx="7145867" cy="3690828"/>
          </a:xfrm>
        </p:spPr>
        <p:txBody>
          <a:bodyPr/>
          <a:lstStyle/>
          <a:p>
            <a:r>
              <a:rPr lang="en-GB" cap="none" dirty="0"/>
              <a:t>When we receive the HOLY SPIRIT at Baptism, we receive the </a:t>
            </a:r>
            <a:r>
              <a:rPr lang="en-GB" b="1" u="sng" cap="none" dirty="0"/>
              <a:t>potential</a:t>
            </a:r>
            <a:r>
              <a:rPr lang="en-GB" cap="none" dirty="0"/>
              <a:t> to radically change who we are, by:</a:t>
            </a:r>
          </a:p>
          <a:p>
            <a:pPr lvl="1">
              <a:buFont typeface="Wingdings" panose="05000000000000000000" pitchFamily="2" charset="2"/>
              <a:buChar char="Ø"/>
            </a:pPr>
            <a:r>
              <a:rPr lang="en-GB" cap="none" dirty="0"/>
              <a:t>Being able to know God intimately</a:t>
            </a:r>
          </a:p>
          <a:p>
            <a:pPr lvl="1">
              <a:buFont typeface="Wingdings" panose="05000000000000000000" pitchFamily="2" charset="2"/>
              <a:buChar char="Ø"/>
            </a:pPr>
            <a:r>
              <a:rPr lang="en-GB" cap="none" dirty="0"/>
              <a:t>Being able to act like God in this world</a:t>
            </a:r>
          </a:p>
          <a:p>
            <a:r>
              <a:rPr lang="en-GB" cap="none" dirty="0"/>
              <a:t>In fact, Salvation is about becoming ANOTHER CHRIST</a:t>
            </a:r>
          </a:p>
          <a:p>
            <a:r>
              <a:rPr lang="en-GB" i="1" cap="none" dirty="0"/>
              <a:t>“I have been crucified with Christ; it is no longer I who live, but Christ who lives in me…” </a:t>
            </a:r>
            <a:r>
              <a:rPr lang="en-GB" b="1" i="1" cap="none" dirty="0"/>
              <a:t>St Paul’s letter to the Galatians 2:21</a:t>
            </a:r>
          </a:p>
          <a:p>
            <a:r>
              <a:rPr lang="en-GB" cap="none" dirty="0"/>
              <a:t>The transfiguration gives us </a:t>
            </a:r>
            <a:r>
              <a:rPr lang="en-GB" u="sng" cap="none" dirty="0"/>
              <a:t>a glimpse at what is to come</a:t>
            </a:r>
            <a:r>
              <a:rPr lang="en-GB" cap="none" dirty="0"/>
              <a:t>.</a:t>
            </a:r>
          </a:p>
        </p:txBody>
      </p:sp>
      <p:pic>
        <p:nvPicPr>
          <p:cNvPr id="5" name="Picture 4">
            <a:extLst>
              <a:ext uri="{FF2B5EF4-FFF2-40B4-BE49-F238E27FC236}">
                <a16:creationId xmlns:a16="http://schemas.microsoft.com/office/drawing/2014/main" id="{4D1C2604-2011-A2C7-8BE8-1C97F66A4128}"/>
              </a:ext>
            </a:extLst>
          </p:cNvPr>
          <p:cNvPicPr>
            <a:picLocks noChangeAspect="1"/>
          </p:cNvPicPr>
          <p:nvPr/>
        </p:nvPicPr>
        <p:blipFill>
          <a:blip r:embed="rId3"/>
          <a:stretch>
            <a:fillRect/>
          </a:stretch>
        </p:blipFill>
        <p:spPr>
          <a:xfrm>
            <a:off x="253807" y="1848934"/>
            <a:ext cx="3671123" cy="4258767"/>
          </a:xfrm>
          <a:prstGeom prst="rect">
            <a:avLst/>
          </a:prstGeom>
          <a:ln>
            <a:noFill/>
          </a:ln>
          <a:effectLst>
            <a:softEdge rad="112500"/>
          </a:effectLst>
        </p:spPr>
      </p:pic>
    </p:spTree>
    <p:extLst>
      <p:ext uri="{BB962C8B-B14F-4D97-AF65-F5344CB8AC3E}">
        <p14:creationId xmlns:p14="http://schemas.microsoft.com/office/powerpoint/2010/main" val="72724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904</TotalTime>
  <Words>2239</Words>
  <Application>Microsoft Office PowerPoint</Application>
  <PresentationFormat>Widescreen</PresentationFormat>
  <Paragraphs>156</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Times New Roman</vt:lpstr>
      <vt:lpstr>Tw Cen MT</vt:lpstr>
      <vt:lpstr>Wingdings</vt:lpstr>
      <vt:lpstr>Droplet</vt:lpstr>
      <vt:lpstr>First Holy Communion Parents Session 1  Baptism</vt:lpstr>
      <vt:lpstr>The aim of this session</vt:lpstr>
      <vt:lpstr>What is your ambition for your child?</vt:lpstr>
      <vt:lpstr>God’s Ambition for US is that we are holy!</vt:lpstr>
      <vt:lpstr>Faith and baptism</vt:lpstr>
      <vt:lpstr>Baptised is salvation</vt:lpstr>
      <vt:lpstr>Salvation is participation</vt:lpstr>
      <vt:lpstr>SALVATION IS TRANSFORMATION</vt:lpstr>
      <vt:lpstr>Participation is transformation</vt:lpstr>
      <vt:lpstr>PowerPoint Presentation</vt:lpstr>
      <vt:lpstr>Transformation by growth</vt:lpstr>
      <vt:lpstr>Living out our baptism</vt:lpstr>
      <vt:lpstr>Helping the seed of faith to grow</vt:lpstr>
      <vt:lpstr>Our end is happiness</vt:lpstr>
      <vt:lpstr>Baptism is essential</vt:lpstr>
      <vt:lpstr>Things to keep in mind going forward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dc:creator>
  <cp:lastModifiedBy>Dan Daley</cp:lastModifiedBy>
  <cp:revision>3</cp:revision>
  <cp:lastPrinted>2023-10-09T16:51:12Z</cp:lastPrinted>
  <dcterms:created xsi:type="dcterms:W3CDTF">2022-11-08T18:51:18Z</dcterms:created>
  <dcterms:modified xsi:type="dcterms:W3CDTF">2023-10-09T17:27:13Z</dcterms:modified>
</cp:coreProperties>
</file>