
<file path=[Content_Types].xml><?xml version="1.0" encoding="utf-8"?>
<Types xmlns="http://schemas.openxmlformats.org/package/2006/content-types">
  <Default Extension="jfif" ContentType="image/jpeg"/>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5" Type="http://schemas.microsoft.com/office/2020/02/relationships/classificationlabels" Target="docMetadata/LabelInfo.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897" r:id="rId4"/>
  </p:sldMasterIdLst>
  <p:notesMasterIdLst>
    <p:notesMasterId r:id="rId24"/>
  </p:notesMasterIdLst>
  <p:handoutMasterIdLst>
    <p:handoutMasterId r:id="rId25"/>
  </p:handoutMasterIdLst>
  <p:sldIdLst>
    <p:sldId id="257" r:id="rId5"/>
    <p:sldId id="405" r:id="rId6"/>
    <p:sldId id="406" r:id="rId7"/>
    <p:sldId id="396" r:id="rId8"/>
    <p:sldId id="392" r:id="rId9"/>
    <p:sldId id="397" r:id="rId10"/>
    <p:sldId id="393" r:id="rId11"/>
    <p:sldId id="394" r:id="rId12"/>
    <p:sldId id="395" r:id="rId13"/>
    <p:sldId id="407" r:id="rId14"/>
    <p:sldId id="398" r:id="rId15"/>
    <p:sldId id="399" r:id="rId16"/>
    <p:sldId id="279" r:id="rId17"/>
    <p:sldId id="403" r:id="rId18"/>
    <p:sldId id="404" r:id="rId19"/>
    <p:sldId id="272" r:id="rId20"/>
    <p:sldId id="409" r:id="rId21"/>
    <p:sldId id="410" r:id="rId22"/>
    <p:sldId id="408" r:id="rId23"/>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2" pos="3840">
          <p15:clr>
            <a:srgbClr val="F26B43"/>
          </p15:clr>
        </p15:guide>
        <p15:guide id="3" orient="horz" pos="216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7335B"/>
    <a:srgbClr val="CCE8DA"/>
  </p:clrMru>
  <p:extLst>
    <p:ext uri="{E76CE94A-603C-4142-B9EB-6D1370010A27}">
      <p14:discardImageEditData xmlns:p14="http://schemas.microsoft.com/office/powerpoint/2010/main" val="0"/>
    </p:ext>
    <p:ext uri="{D31A062A-798A-4329-ABDD-BBA856620510}">
      <p14:defaultImageDpi xmlns:p14="http://schemas.microsoft.com/office/powerpoint/2010/main" val="15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8802D0CE-35AD-441C-95EA-9C2512A450DE}" v="1495" dt="2024-02-26T18:31:28.377"/>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76110" autoAdjust="0"/>
  </p:normalViewPr>
  <p:slideViewPr>
    <p:cSldViewPr snapToGrid="0">
      <p:cViewPr varScale="1">
        <p:scale>
          <a:sx n="62" d="100"/>
          <a:sy n="62" d="100"/>
        </p:scale>
        <p:origin x="1488" y="67"/>
      </p:cViewPr>
      <p:guideLst>
        <p:guide pos="3840"/>
        <p:guide orient="horz" pos="2160"/>
      </p:guideLst>
    </p:cSldViewPr>
  </p:slideViewPr>
  <p:outlineViewPr>
    <p:cViewPr>
      <p:scale>
        <a:sx n="33" d="100"/>
        <a:sy n="33" d="100"/>
      </p:scale>
      <p:origin x="0" y="-2709"/>
    </p:cViewPr>
  </p:outlineViewPr>
  <p:notesTextViewPr>
    <p:cViewPr>
      <p:scale>
        <a:sx n="1" d="1"/>
        <a:sy n="1" d="1"/>
      </p:scale>
      <p:origin x="0" y="0"/>
    </p:cViewPr>
  </p:notesTextViewPr>
  <p:sorterViewPr>
    <p:cViewPr varScale="1">
      <p:scale>
        <a:sx n="1" d="1"/>
        <a:sy n="1" d="1"/>
      </p:scale>
      <p:origin x="0" y="0"/>
    </p:cViewPr>
  </p:sorterViewPr>
  <p:notesViewPr>
    <p:cSldViewPr snapToGrid="0">
      <p:cViewPr varScale="1">
        <p:scale>
          <a:sx n="48" d="100"/>
          <a:sy n="48" d="100"/>
        </p:scale>
        <p:origin x="1911" y="48"/>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handoutMaster" Target="handoutMasters/handoutMaster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notesMaster" Target="notesMasters/notesMaster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slide" Target="slides/slide15.xml"/><Relationship Id="rId31" Type="http://schemas.microsoft.com/office/2015/10/relationships/revisionInfo" Target="revisionInfo.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viewProps" Target="viewProps.xml"/><Relationship Id="rId30"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Dan" userId="3ae82bc1bf966b12" providerId="LiveId" clId="{E8A55DE1-3593-4A68-8FF0-5BFDAC7E966E}"/>
    <pc:docChg chg="undo custSel addSld delSld modSld sldOrd modNotesMaster modHandout">
      <pc:chgData name="Dan" userId="3ae82bc1bf966b12" providerId="LiveId" clId="{E8A55DE1-3593-4A68-8FF0-5BFDAC7E966E}" dt="2023-02-27T17:39:42.867" v="13236"/>
      <pc:docMkLst>
        <pc:docMk/>
      </pc:docMkLst>
      <pc:sldChg chg="modSp mod modNotesTx">
        <pc:chgData name="Dan" userId="3ae82bc1bf966b12" providerId="LiveId" clId="{E8A55DE1-3593-4A68-8FF0-5BFDAC7E966E}" dt="2023-02-27T17:38:09.497" v="13234" actId="20577"/>
        <pc:sldMkLst>
          <pc:docMk/>
          <pc:sldMk cId="752814286" sldId="257"/>
        </pc:sldMkLst>
        <pc:spChg chg="mod">
          <ac:chgData name="Dan" userId="3ae82bc1bf966b12" providerId="LiveId" clId="{E8A55DE1-3593-4A68-8FF0-5BFDAC7E966E}" dt="2023-02-19T17:32:55.820" v="12" actId="20577"/>
          <ac:spMkLst>
            <pc:docMk/>
            <pc:sldMk cId="752814286" sldId="257"/>
            <ac:spMk id="2" creationId="{286E938C-9D94-4B05-979A-D39FFC457291}"/>
          </ac:spMkLst>
        </pc:spChg>
        <pc:spChg chg="mod">
          <ac:chgData name="Dan" userId="3ae82bc1bf966b12" providerId="LiveId" clId="{E8A55DE1-3593-4A68-8FF0-5BFDAC7E966E}" dt="2023-02-19T17:33:05.619" v="43" actId="20577"/>
          <ac:spMkLst>
            <pc:docMk/>
            <pc:sldMk cId="752814286" sldId="257"/>
            <ac:spMk id="3" creationId="{D9A11267-FC52-4990-8D98-010AFABA5544}"/>
          </ac:spMkLst>
        </pc:spChg>
      </pc:sldChg>
      <pc:sldChg chg="del">
        <pc:chgData name="Dan" userId="3ae82bc1bf966b12" providerId="LiveId" clId="{E8A55DE1-3593-4A68-8FF0-5BFDAC7E966E}" dt="2023-02-19T17:33:42.489" v="48" actId="2696"/>
        <pc:sldMkLst>
          <pc:docMk/>
          <pc:sldMk cId="2979876663" sldId="268"/>
        </pc:sldMkLst>
      </pc:sldChg>
      <pc:sldChg chg="del">
        <pc:chgData name="Dan" userId="3ae82bc1bf966b12" providerId="LiveId" clId="{E8A55DE1-3593-4A68-8FF0-5BFDAC7E966E}" dt="2023-02-19T17:33:51.199" v="49" actId="2696"/>
        <pc:sldMkLst>
          <pc:docMk/>
          <pc:sldMk cId="3891345585" sldId="270"/>
        </pc:sldMkLst>
      </pc:sldChg>
      <pc:sldChg chg="addSp delSp modSp mod ord modAnim modNotesTx">
        <pc:chgData name="Dan" userId="3ae82bc1bf966b12" providerId="LiveId" clId="{E8A55DE1-3593-4A68-8FF0-5BFDAC7E966E}" dt="2023-02-27T14:58:42.790" v="13092"/>
        <pc:sldMkLst>
          <pc:docMk/>
          <pc:sldMk cId="2624630061" sldId="272"/>
        </pc:sldMkLst>
        <pc:spChg chg="del">
          <ac:chgData name="Dan" userId="3ae82bc1bf966b12" providerId="LiveId" clId="{E8A55DE1-3593-4A68-8FF0-5BFDAC7E966E}" dt="2023-02-20T12:06:28.284" v="9653" actId="21"/>
          <ac:spMkLst>
            <pc:docMk/>
            <pc:sldMk cId="2624630061" sldId="272"/>
            <ac:spMk id="2" creationId="{81FCAF0A-629F-4EC6-B3E6-563ED999F360}"/>
          </ac:spMkLst>
        </pc:spChg>
        <pc:spChg chg="mod">
          <ac:chgData name="Dan" userId="3ae82bc1bf966b12" providerId="LiveId" clId="{E8A55DE1-3593-4A68-8FF0-5BFDAC7E966E}" dt="2023-02-19T17:58:02.827" v="1757" actId="20577"/>
          <ac:spMkLst>
            <pc:docMk/>
            <pc:sldMk cId="2624630061" sldId="272"/>
            <ac:spMk id="3" creationId="{FAD72D26-24EF-4CBD-9431-A558CB7CA906}"/>
          </ac:spMkLst>
        </pc:spChg>
        <pc:spChg chg="add del mod">
          <ac:chgData name="Dan" userId="3ae82bc1bf966b12" providerId="LiveId" clId="{E8A55DE1-3593-4A68-8FF0-5BFDAC7E966E}" dt="2023-02-20T13:53:52.704" v="9768" actId="767"/>
          <ac:spMkLst>
            <pc:docMk/>
            <pc:sldMk cId="2624630061" sldId="272"/>
            <ac:spMk id="5" creationId="{0BC9C2C1-5447-0BD2-5CFB-70A5491D4593}"/>
          </ac:spMkLst>
        </pc:spChg>
        <pc:spChg chg="del">
          <ac:chgData name="Dan" userId="3ae82bc1bf966b12" providerId="LiveId" clId="{E8A55DE1-3593-4A68-8FF0-5BFDAC7E966E}" dt="2023-02-20T12:06:32.032" v="9654" actId="21"/>
          <ac:spMkLst>
            <pc:docMk/>
            <pc:sldMk cId="2624630061" sldId="272"/>
            <ac:spMk id="7" creationId="{920A7C57-D6C5-4BA0-AB3C-41D4E3436B0E}"/>
          </ac:spMkLst>
        </pc:spChg>
        <pc:spChg chg="add mod">
          <ac:chgData name="Dan" userId="3ae82bc1bf966b12" providerId="LiveId" clId="{E8A55DE1-3593-4A68-8FF0-5BFDAC7E966E}" dt="2023-02-20T13:56:29.405" v="9803" actId="313"/>
          <ac:spMkLst>
            <pc:docMk/>
            <pc:sldMk cId="2624630061" sldId="272"/>
            <ac:spMk id="8" creationId="{84561C89-A9E4-F459-7523-825F41129C62}"/>
          </ac:spMkLst>
        </pc:spChg>
        <pc:graphicFrameChg chg="mod">
          <ac:chgData name="Dan" userId="3ae82bc1bf966b12" providerId="LiveId" clId="{E8A55DE1-3593-4A68-8FF0-5BFDAC7E966E}" dt="2023-02-20T13:52:26.605" v="9764" actId="20577"/>
          <ac:graphicFrameMkLst>
            <pc:docMk/>
            <pc:sldMk cId="2624630061" sldId="272"/>
            <ac:graphicFrameMk id="4" creationId="{93897051-DA8D-4072-A594-51769F8D52F5}"/>
          </ac:graphicFrameMkLst>
        </pc:graphicFrameChg>
        <pc:cxnChg chg="add del">
          <ac:chgData name="Dan" userId="3ae82bc1bf966b12" providerId="LiveId" clId="{E8A55DE1-3593-4A68-8FF0-5BFDAC7E966E}" dt="2023-02-20T13:54:50.485" v="9772" actId="11529"/>
          <ac:cxnSpMkLst>
            <pc:docMk/>
            <pc:sldMk cId="2624630061" sldId="272"/>
            <ac:cxnSpMk id="10" creationId="{0F8C538D-CFE2-578A-A75D-54EA08A7B8DA}"/>
          </ac:cxnSpMkLst>
        </pc:cxnChg>
      </pc:sldChg>
      <pc:sldChg chg="del">
        <pc:chgData name="Dan" userId="3ae82bc1bf966b12" providerId="LiveId" clId="{E8A55DE1-3593-4A68-8FF0-5BFDAC7E966E}" dt="2023-02-19T17:33:31.259" v="46" actId="2696"/>
        <pc:sldMkLst>
          <pc:docMk/>
          <pc:sldMk cId="3740286033" sldId="277"/>
        </pc:sldMkLst>
      </pc:sldChg>
      <pc:sldChg chg="del">
        <pc:chgData name="Dan" userId="3ae82bc1bf966b12" providerId="LiveId" clId="{E8A55DE1-3593-4A68-8FF0-5BFDAC7E966E}" dt="2023-02-19T17:33:35.186" v="47" actId="2696"/>
        <pc:sldMkLst>
          <pc:docMk/>
          <pc:sldMk cId="2496947791" sldId="278"/>
        </pc:sldMkLst>
      </pc:sldChg>
      <pc:sldChg chg="delSp modSp mod ord modAnim modNotesTx">
        <pc:chgData name="Dan" userId="3ae82bc1bf966b12" providerId="LiveId" clId="{E8A55DE1-3593-4A68-8FF0-5BFDAC7E966E}" dt="2023-02-27T15:08:05.174" v="13137"/>
        <pc:sldMkLst>
          <pc:docMk/>
          <pc:sldMk cId="395518310" sldId="279"/>
        </pc:sldMkLst>
        <pc:spChg chg="mod">
          <ac:chgData name="Dan" userId="3ae82bc1bf966b12" providerId="LiveId" clId="{E8A55DE1-3593-4A68-8FF0-5BFDAC7E966E}" dt="2023-02-27T14:39:44.695" v="12717" actId="20577"/>
          <ac:spMkLst>
            <pc:docMk/>
            <pc:sldMk cId="395518310" sldId="279"/>
            <ac:spMk id="14" creationId="{C15EE852-24F1-4643-8082-AB45CFF2BA10}"/>
          </ac:spMkLst>
        </pc:spChg>
        <pc:spChg chg="mod">
          <ac:chgData name="Dan" userId="3ae82bc1bf966b12" providerId="LiveId" clId="{E8A55DE1-3593-4A68-8FF0-5BFDAC7E966E}" dt="2023-02-19T17:54:50.513" v="1697" actId="20577"/>
          <ac:spMkLst>
            <pc:docMk/>
            <pc:sldMk cId="395518310" sldId="279"/>
            <ac:spMk id="15" creationId="{4139825C-53C7-44F4-A064-9795CECD081B}"/>
          </ac:spMkLst>
        </pc:spChg>
        <pc:spChg chg="del">
          <ac:chgData name="Dan" userId="3ae82bc1bf966b12" providerId="LiveId" clId="{E8A55DE1-3593-4A68-8FF0-5BFDAC7E966E}" dt="2023-02-20T14:02:34.624" v="9885" actId="21"/>
          <ac:spMkLst>
            <pc:docMk/>
            <pc:sldMk cId="395518310" sldId="279"/>
            <ac:spMk id="19" creationId="{386DB667-0553-4FB8-B0E0-776539934AFF}"/>
          </ac:spMkLst>
        </pc:spChg>
        <pc:spChg chg="del">
          <ac:chgData name="Dan" userId="3ae82bc1bf966b12" providerId="LiveId" clId="{E8A55DE1-3593-4A68-8FF0-5BFDAC7E966E}" dt="2023-02-20T14:02:39.124" v="9886" actId="21"/>
          <ac:spMkLst>
            <pc:docMk/>
            <pc:sldMk cId="395518310" sldId="279"/>
            <ac:spMk id="20" creationId="{C77C6228-C5A8-44DC-ABD7-A22A4475D3DF}"/>
          </ac:spMkLst>
        </pc:spChg>
        <pc:picChg chg="mod">
          <ac:chgData name="Dan" userId="3ae82bc1bf966b12" providerId="LiveId" clId="{E8A55DE1-3593-4A68-8FF0-5BFDAC7E966E}" dt="2023-02-20T11:57:40.548" v="9643" actId="1076"/>
          <ac:picMkLst>
            <pc:docMk/>
            <pc:sldMk cId="395518310" sldId="279"/>
            <ac:picMk id="18" creationId="{301557C2-9072-409B-88EC-E8577CEFCAFB}"/>
          </ac:picMkLst>
        </pc:picChg>
      </pc:sldChg>
      <pc:sldChg chg="del">
        <pc:chgData name="Dan" userId="3ae82bc1bf966b12" providerId="LiveId" clId="{E8A55DE1-3593-4A68-8FF0-5BFDAC7E966E}" dt="2023-02-19T17:33:54.126" v="50" actId="2696"/>
        <pc:sldMkLst>
          <pc:docMk/>
          <pc:sldMk cId="1420547054" sldId="281"/>
        </pc:sldMkLst>
      </pc:sldChg>
      <pc:sldChg chg="delSp modSp mod modAnim modNotesTx">
        <pc:chgData name="Dan" userId="3ae82bc1bf966b12" providerId="LiveId" clId="{E8A55DE1-3593-4A68-8FF0-5BFDAC7E966E}" dt="2023-02-27T14:58:53.616" v="13093"/>
        <pc:sldMkLst>
          <pc:docMk/>
          <pc:sldMk cId="560021826" sldId="317"/>
        </pc:sldMkLst>
        <pc:spChg chg="del mod">
          <ac:chgData name="Dan" userId="3ae82bc1bf966b12" providerId="LiveId" clId="{E8A55DE1-3593-4A68-8FF0-5BFDAC7E966E}" dt="2023-02-20T12:06:40.382" v="9656" actId="21"/>
          <ac:spMkLst>
            <pc:docMk/>
            <pc:sldMk cId="560021826" sldId="317"/>
            <ac:spMk id="2" creationId="{2910D835-B454-4270-BB35-86A187307E6F}"/>
          </ac:spMkLst>
        </pc:spChg>
        <pc:spChg chg="del">
          <ac:chgData name="Dan" userId="3ae82bc1bf966b12" providerId="LiveId" clId="{E8A55DE1-3593-4A68-8FF0-5BFDAC7E966E}" dt="2023-02-20T12:07:05.482" v="9659" actId="21"/>
          <ac:spMkLst>
            <pc:docMk/>
            <pc:sldMk cId="560021826" sldId="317"/>
            <ac:spMk id="3" creationId="{7F7F653B-90B5-4F47-A33F-93DCB2EF68C2}"/>
          </ac:spMkLst>
        </pc:spChg>
        <pc:spChg chg="mod">
          <ac:chgData name="Dan" userId="3ae82bc1bf966b12" providerId="LiveId" clId="{E8A55DE1-3593-4A68-8FF0-5BFDAC7E966E}" dt="2023-02-20T13:57:04.335" v="9807" actId="20577"/>
          <ac:spMkLst>
            <pc:docMk/>
            <pc:sldMk cId="560021826" sldId="317"/>
            <ac:spMk id="15" creationId="{40F1DF5B-353A-4270-8C10-6A1509441174}"/>
          </ac:spMkLst>
        </pc:spChg>
        <pc:spChg chg="mod">
          <ac:chgData name="Dan" userId="3ae82bc1bf966b12" providerId="LiveId" clId="{E8A55DE1-3593-4A68-8FF0-5BFDAC7E966E}" dt="2023-02-20T13:57:36.397" v="9817" actId="20577"/>
          <ac:spMkLst>
            <pc:docMk/>
            <pc:sldMk cId="560021826" sldId="317"/>
            <ac:spMk id="16" creationId="{4BDCF583-1D5D-4235-97C2-39272B80A0B1}"/>
          </ac:spMkLst>
        </pc:spChg>
        <pc:picChg chg="mod">
          <ac:chgData name="Dan" userId="3ae82bc1bf966b12" providerId="LiveId" clId="{E8A55DE1-3593-4A68-8FF0-5BFDAC7E966E}" dt="2023-02-20T12:06:52.223" v="9658" actId="1076"/>
          <ac:picMkLst>
            <pc:docMk/>
            <pc:sldMk cId="560021826" sldId="317"/>
            <ac:picMk id="8" creationId="{5FED7C55-F545-49A1-90FD-D853A25AB453}"/>
          </ac:picMkLst>
        </pc:picChg>
      </pc:sldChg>
      <pc:sldChg chg="del">
        <pc:chgData name="Dan" userId="3ae82bc1bf966b12" providerId="LiveId" clId="{E8A55DE1-3593-4A68-8FF0-5BFDAC7E966E}" dt="2023-02-19T17:56:54.773" v="1699" actId="2696"/>
        <pc:sldMkLst>
          <pc:docMk/>
          <pc:sldMk cId="3521561301" sldId="321"/>
        </pc:sldMkLst>
      </pc:sldChg>
      <pc:sldChg chg="del">
        <pc:chgData name="Dan" userId="3ae82bc1bf966b12" providerId="LiveId" clId="{E8A55DE1-3593-4A68-8FF0-5BFDAC7E966E}" dt="2023-02-19T17:33:20.319" v="45" actId="2696"/>
        <pc:sldMkLst>
          <pc:docMk/>
          <pc:sldMk cId="2158886557" sldId="384"/>
        </pc:sldMkLst>
      </pc:sldChg>
      <pc:sldChg chg="del">
        <pc:chgData name="Dan" userId="3ae82bc1bf966b12" providerId="LiveId" clId="{E8A55DE1-3593-4A68-8FF0-5BFDAC7E966E}" dt="2023-02-19T17:33:12.637" v="44" actId="2696"/>
        <pc:sldMkLst>
          <pc:docMk/>
          <pc:sldMk cId="2313234867" sldId="389"/>
        </pc:sldMkLst>
      </pc:sldChg>
      <pc:sldChg chg="addSp delSp modSp mod modClrScheme addAnim delAnim modAnim chgLayout">
        <pc:chgData name="Dan" userId="3ae82bc1bf966b12" providerId="LiveId" clId="{E8A55DE1-3593-4A68-8FF0-5BFDAC7E966E}" dt="2023-02-27T15:00:57.114" v="13108"/>
        <pc:sldMkLst>
          <pc:docMk/>
          <pc:sldMk cId="3247798845" sldId="391"/>
        </pc:sldMkLst>
        <pc:spChg chg="add del mod">
          <ac:chgData name="Dan" userId="3ae82bc1bf966b12" providerId="LiveId" clId="{E8A55DE1-3593-4A68-8FF0-5BFDAC7E966E}" dt="2023-02-20T14:05:04.328" v="9901" actId="21"/>
          <ac:spMkLst>
            <pc:docMk/>
            <pc:sldMk cId="3247798845" sldId="391"/>
            <ac:spMk id="3" creationId="{4064E04F-9AA4-9ED1-20CF-2A85022CDEF6}"/>
          </ac:spMkLst>
        </pc:spChg>
        <pc:spChg chg="del">
          <ac:chgData name="Dan" userId="3ae82bc1bf966b12" providerId="LiveId" clId="{E8A55DE1-3593-4A68-8FF0-5BFDAC7E966E}" dt="2023-02-20T14:03:20.264" v="9894" actId="21"/>
          <ac:spMkLst>
            <pc:docMk/>
            <pc:sldMk cId="3247798845" sldId="391"/>
            <ac:spMk id="4" creationId="{7823E305-6365-4345-8BD1-4A31C61D96CB}"/>
          </ac:spMkLst>
        </pc:spChg>
        <pc:spChg chg="del">
          <ac:chgData name="Dan" userId="3ae82bc1bf966b12" providerId="LiveId" clId="{E8A55DE1-3593-4A68-8FF0-5BFDAC7E966E}" dt="2023-02-20T14:03:23.374" v="9895" actId="21"/>
          <ac:spMkLst>
            <pc:docMk/>
            <pc:sldMk cId="3247798845" sldId="391"/>
            <ac:spMk id="5" creationId="{0B37A3FF-ED32-4C4A-A21F-848A3BF6F896}"/>
          </ac:spMkLst>
        </pc:spChg>
        <pc:spChg chg="mod ord">
          <ac:chgData name="Dan" userId="3ae82bc1bf966b12" providerId="LiveId" clId="{E8A55DE1-3593-4A68-8FF0-5BFDAC7E966E}" dt="2023-02-20T14:05:55.765" v="9905" actId="700"/>
          <ac:spMkLst>
            <pc:docMk/>
            <pc:sldMk cId="3247798845" sldId="391"/>
            <ac:spMk id="6" creationId="{36E60F23-FB58-4EF8-82FD-E86CED25FDD4}"/>
          </ac:spMkLst>
        </pc:spChg>
        <pc:spChg chg="add del mod">
          <ac:chgData name="Dan" userId="3ae82bc1bf966b12" providerId="LiveId" clId="{E8A55DE1-3593-4A68-8FF0-5BFDAC7E966E}" dt="2023-02-20T14:06:21.044" v="9910" actId="21"/>
          <ac:spMkLst>
            <pc:docMk/>
            <pc:sldMk cId="3247798845" sldId="391"/>
            <ac:spMk id="8" creationId="{6F116484-2750-7AD7-2EDF-EB51A70FC289}"/>
          </ac:spMkLst>
        </pc:spChg>
        <pc:spChg chg="mod ord">
          <ac:chgData name="Dan" userId="3ae82bc1bf966b12" providerId="LiveId" clId="{E8A55DE1-3593-4A68-8FF0-5BFDAC7E966E}" dt="2023-02-20T14:09:54.784" v="9987" actId="1076"/>
          <ac:spMkLst>
            <pc:docMk/>
            <pc:sldMk cId="3247798845" sldId="391"/>
            <ac:spMk id="22" creationId="{F8FAEED9-1ECD-45F9-87A0-9394BAEABB79}"/>
          </ac:spMkLst>
        </pc:spChg>
        <pc:spChg chg="del mod ord">
          <ac:chgData name="Dan" userId="3ae82bc1bf966b12" providerId="LiveId" clId="{E8A55DE1-3593-4A68-8FF0-5BFDAC7E966E}" dt="2023-02-20T14:06:09.494" v="9908" actId="21"/>
          <ac:spMkLst>
            <pc:docMk/>
            <pc:sldMk cId="3247798845" sldId="391"/>
            <ac:spMk id="23" creationId="{8E5E4638-9BCB-4C2E-914F-CC868E2020D5}"/>
          </ac:spMkLst>
        </pc:spChg>
        <pc:picChg chg="del mod ord modCrop">
          <ac:chgData name="Dan" userId="3ae82bc1bf966b12" providerId="LiveId" clId="{E8A55DE1-3593-4A68-8FF0-5BFDAC7E966E}" dt="2023-02-20T14:06:00.044" v="9906" actId="21"/>
          <ac:picMkLst>
            <pc:docMk/>
            <pc:sldMk cId="3247798845" sldId="391"/>
            <ac:picMk id="27" creationId="{9E660784-34E2-4CDA-926A-DDD6AAF35046}"/>
          </ac:picMkLst>
        </pc:picChg>
        <pc:picChg chg="add del mod ord">
          <ac:chgData name="Dan" userId="3ae82bc1bf966b12" providerId="LiveId" clId="{E8A55DE1-3593-4A68-8FF0-5BFDAC7E966E}" dt="2023-02-20T14:06:02.104" v="9907" actId="21"/>
          <ac:picMkLst>
            <pc:docMk/>
            <pc:sldMk cId="3247798845" sldId="391"/>
            <ac:picMk id="33" creationId="{48106962-23C6-4DFE-BB3A-E5FFF03F38CE}"/>
          </ac:picMkLst>
        </pc:picChg>
      </pc:sldChg>
      <pc:sldChg chg="addSp delSp modSp new mod modClrScheme modAnim chgLayout modNotesTx">
        <pc:chgData name="Dan" userId="3ae82bc1bf966b12" providerId="LiveId" clId="{E8A55DE1-3593-4A68-8FF0-5BFDAC7E966E}" dt="2023-02-27T14:58:59.100" v="13094"/>
        <pc:sldMkLst>
          <pc:docMk/>
          <pc:sldMk cId="2528093903" sldId="392"/>
        </pc:sldMkLst>
        <pc:spChg chg="del mod ord">
          <ac:chgData name="Dan" userId="3ae82bc1bf966b12" providerId="LiveId" clId="{E8A55DE1-3593-4A68-8FF0-5BFDAC7E966E}" dt="2023-02-19T18:01:42.608" v="1787" actId="700"/>
          <ac:spMkLst>
            <pc:docMk/>
            <pc:sldMk cId="2528093903" sldId="392"/>
            <ac:spMk id="2" creationId="{CAC76338-855A-D6AF-7271-12B4A1941995}"/>
          </ac:spMkLst>
        </pc:spChg>
        <pc:spChg chg="del mod ord">
          <ac:chgData name="Dan" userId="3ae82bc1bf966b12" providerId="LiveId" clId="{E8A55DE1-3593-4A68-8FF0-5BFDAC7E966E}" dt="2023-02-20T13:47:10.769" v="9670" actId="21"/>
          <ac:spMkLst>
            <pc:docMk/>
            <pc:sldMk cId="2528093903" sldId="392"/>
            <ac:spMk id="3" creationId="{EE8BA6CF-4154-323A-D878-E23842F3A2F2}"/>
          </ac:spMkLst>
        </pc:spChg>
        <pc:spChg chg="del mod ord">
          <ac:chgData name="Dan" userId="3ae82bc1bf966b12" providerId="LiveId" clId="{E8A55DE1-3593-4A68-8FF0-5BFDAC7E966E}" dt="2023-02-20T13:47:15.785" v="9671" actId="21"/>
          <ac:spMkLst>
            <pc:docMk/>
            <pc:sldMk cId="2528093903" sldId="392"/>
            <ac:spMk id="4" creationId="{AAD140BB-5CC2-F202-0822-6D55CC8818B2}"/>
          </ac:spMkLst>
        </pc:spChg>
        <pc:spChg chg="mod ord">
          <ac:chgData name="Dan" userId="3ae82bc1bf966b12" providerId="LiveId" clId="{E8A55DE1-3593-4A68-8FF0-5BFDAC7E966E}" dt="2023-02-19T18:02:36.360" v="1788" actId="700"/>
          <ac:spMkLst>
            <pc:docMk/>
            <pc:sldMk cId="2528093903" sldId="392"/>
            <ac:spMk id="5" creationId="{AB5B5D67-8CC2-5EC3-D84E-128A54E63E96}"/>
          </ac:spMkLst>
        </pc:spChg>
        <pc:spChg chg="del mod ord">
          <ac:chgData name="Dan" userId="3ae82bc1bf966b12" providerId="LiveId" clId="{E8A55DE1-3593-4A68-8FF0-5BFDAC7E966E}" dt="2023-02-19T18:01:42.608" v="1787" actId="700"/>
          <ac:spMkLst>
            <pc:docMk/>
            <pc:sldMk cId="2528093903" sldId="392"/>
            <ac:spMk id="6" creationId="{5F1B6716-1644-380B-52C2-894B0D637E90}"/>
          </ac:spMkLst>
        </pc:spChg>
        <pc:spChg chg="del mod ord">
          <ac:chgData name="Dan" userId="3ae82bc1bf966b12" providerId="LiveId" clId="{E8A55DE1-3593-4A68-8FF0-5BFDAC7E966E}" dt="2023-02-19T18:01:42.608" v="1787" actId="700"/>
          <ac:spMkLst>
            <pc:docMk/>
            <pc:sldMk cId="2528093903" sldId="392"/>
            <ac:spMk id="7" creationId="{4EF9AAB4-CF34-B4F4-0754-6435F6C5586E}"/>
          </ac:spMkLst>
        </pc:spChg>
        <pc:spChg chg="add del mod ord">
          <ac:chgData name="Dan" userId="3ae82bc1bf966b12" providerId="LiveId" clId="{E8A55DE1-3593-4A68-8FF0-5BFDAC7E966E}" dt="2023-02-19T18:02:36.360" v="1788" actId="700"/>
          <ac:spMkLst>
            <pc:docMk/>
            <pc:sldMk cId="2528093903" sldId="392"/>
            <ac:spMk id="8" creationId="{E52B503B-0F43-0FCA-8BAF-F51CC0539E24}"/>
          </ac:spMkLst>
        </pc:spChg>
        <pc:spChg chg="add del mod ord">
          <ac:chgData name="Dan" userId="3ae82bc1bf966b12" providerId="LiveId" clId="{E8A55DE1-3593-4A68-8FF0-5BFDAC7E966E}" dt="2023-02-19T18:02:36.360" v="1788" actId="700"/>
          <ac:spMkLst>
            <pc:docMk/>
            <pc:sldMk cId="2528093903" sldId="392"/>
            <ac:spMk id="9" creationId="{83545281-0713-E4DE-4773-7137BA1BC8CD}"/>
          </ac:spMkLst>
        </pc:spChg>
        <pc:spChg chg="add del mod ord">
          <ac:chgData name="Dan" userId="3ae82bc1bf966b12" providerId="LiveId" clId="{E8A55DE1-3593-4A68-8FF0-5BFDAC7E966E}" dt="2023-02-19T18:02:36.360" v="1788" actId="700"/>
          <ac:spMkLst>
            <pc:docMk/>
            <pc:sldMk cId="2528093903" sldId="392"/>
            <ac:spMk id="10" creationId="{580A3B18-E3BC-0242-13D1-93A399FEB942}"/>
          </ac:spMkLst>
        </pc:spChg>
        <pc:spChg chg="add del mod ord">
          <ac:chgData name="Dan" userId="3ae82bc1bf966b12" providerId="LiveId" clId="{E8A55DE1-3593-4A68-8FF0-5BFDAC7E966E}" dt="2023-02-19T18:02:36.360" v="1788" actId="700"/>
          <ac:spMkLst>
            <pc:docMk/>
            <pc:sldMk cId="2528093903" sldId="392"/>
            <ac:spMk id="11" creationId="{456E376E-0604-AB26-ABEC-BD4E8B9F565A}"/>
          </ac:spMkLst>
        </pc:spChg>
        <pc:spChg chg="add del mod ord">
          <ac:chgData name="Dan" userId="3ae82bc1bf966b12" providerId="LiveId" clId="{E8A55DE1-3593-4A68-8FF0-5BFDAC7E966E}" dt="2023-02-19T18:02:36.360" v="1788" actId="700"/>
          <ac:spMkLst>
            <pc:docMk/>
            <pc:sldMk cId="2528093903" sldId="392"/>
            <ac:spMk id="12" creationId="{52582DAF-8E89-F70E-3EA5-9F01DFD74E0C}"/>
          </ac:spMkLst>
        </pc:spChg>
        <pc:spChg chg="add mod ord">
          <ac:chgData name="Dan" userId="3ae82bc1bf966b12" providerId="LiveId" clId="{E8A55DE1-3593-4A68-8FF0-5BFDAC7E966E}" dt="2023-02-20T13:57:57.335" v="9822" actId="20577"/>
          <ac:spMkLst>
            <pc:docMk/>
            <pc:sldMk cId="2528093903" sldId="392"/>
            <ac:spMk id="13" creationId="{A87CF23D-9FAC-E301-5D95-DC32F4B4AF42}"/>
          </ac:spMkLst>
        </pc:spChg>
        <pc:spChg chg="add mod ord">
          <ac:chgData name="Dan" userId="3ae82bc1bf966b12" providerId="LiveId" clId="{E8A55DE1-3593-4A68-8FF0-5BFDAC7E966E}" dt="2023-02-19T18:02:53.119" v="1824" actId="20577"/>
          <ac:spMkLst>
            <pc:docMk/>
            <pc:sldMk cId="2528093903" sldId="392"/>
            <ac:spMk id="14" creationId="{899EC9C3-B8B7-4858-158A-779988DFCBD2}"/>
          </ac:spMkLst>
        </pc:spChg>
        <pc:spChg chg="add del mod ord">
          <ac:chgData name="Dan" userId="3ae82bc1bf966b12" providerId="LiveId" clId="{E8A55DE1-3593-4A68-8FF0-5BFDAC7E966E}" dt="2023-02-19T18:04:33.143" v="1837" actId="931"/>
          <ac:spMkLst>
            <pc:docMk/>
            <pc:sldMk cId="2528093903" sldId="392"/>
            <ac:spMk id="15" creationId="{79779EBA-74FE-F65A-E270-29B3FB34A3FB}"/>
          </ac:spMkLst>
        </pc:spChg>
        <pc:spChg chg="add mod ord">
          <ac:chgData name="Dan" userId="3ae82bc1bf966b12" providerId="LiveId" clId="{E8A55DE1-3593-4A68-8FF0-5BFDAC7E966E}" dt="2023-02-19T18:03:03.296" v="1836" actId="20577"/>
          <ac:spMkLst>
            <pc:docMk/>
            <pc:sldMk cId="2528093903" sldId="392"/>
            <ac:spMk id="16" creationId="{FF7EAE28-F260-34BC-2D6C-B44F5C21638D}"/>
          </ac:spMkLst>
        </pc:spChg>
        <pc:spChg chg="add del mod ord">
          <ac:chgData name="Dan" userId="3ae82bc1bf966b12" providerId="LiveId" clId="{E8A55DE1-3593-4A68-8FF0-5BFDAC7E966E}" dt="2023-02-19T18:06:42.827" v="1845" actId="931"/>
          <ac:spMkLst>
            <pc:docMk/>
            <pc:sldMk cId="2528093903" sldId="392"/>
            <ac:spMk id="17" creationId="{0E4AA751-9835-57C6-90CB-1D17BBBFCDEA}"/>
          </ac:spMkLst>
        </pc:spChg>
        <pc:spChg chg="add mod ord">
          <ac:chgData name="Dan" userId="3ae82bc1bf966b12" providerId="LiveId" clId="{E8A55DE1-3593-4A68-8FF0-5BFDAC7E966E}" dt="2023-02-19T18:02:58.622" v="1832" actId="20577"/>
          <ac:spMkLst>
            <pc:docMk/>
            <pc:sldMk cId="2528093903" sldId="392"/>
            <ac:spMk id="18" creationId="{712F45EB-9C4C-D5A9-BE33-2F8302C553FD}"/>
          </ac:spMkLst>
        </pc:spChg>
        <pc:spChg chg="add del mod ord">
          <ac:chgData name="Dan" userId="3ae82bc1bf966b12" providerId="LiveId" clId="{E8A55DE1-3593-4A68-8FF0-5BFDAC7E966E}" dt="2023-02-19T18:06:11.468" v="1840" actId="931"/>
          <ac:spMkLst>
            <pc:docMk/>
            <pc:sldMk cId="2528093903" sldId="392"/>
            <ac:spMk id="19" creationId="{E3D05E9B-3CB7-9BCA-1F0C-98CB5544D06D}"/>
          </ac:spMkLst>
        </pc:spChg>
        <pc:picChg chg="add mod">
          <ac:chgData name="Dan" userId="3ae82bc1bf966b12" providerId="LiveId" clId="{E8A55DE1-3593-4A68-8FF0-5BFDAC7E966E}" dt="2023-02-19T18:07:04.591" v="1852" actId="14100"/>
          <ac:picMkLst>
            <pc:docMk/>
            <pc:sldMk cId="2528093903" sldId="392"/>
            <ac:picMk id="21" creationId="{CBD11DDA-5281-CFEF-B755-6DF1BE67B88F}"/>
          </ac:picMkLst>
        </pc:picChg>
        <pc:picChg chg="add mod">
          <ac:chgData name="Dan" userId="3ae82bc1bf966b12" providerId="LiveId" clId="{E8A55DE1-3593-4A68-8FF0-5BFDAC7E966E}" dt="2023-02-19T18:07:07.982" v="1853" actId="1076"/>
          <ac:picMkLst>
            <pc:docMk/>
            <pc:sldMk cId="2528093903" sldId="392"/>
            <ac:picMk id="23" creationId="{A6EF26A5-F2E5-8716-62C6-6A7758B295E4}"/>
          </ac:picMkLst>
        </pc:picChg>
        <pc:picChg chg="add mod">
          <ac:chgData name="Dan" userId="3ae82bc1bf966b12" providerId="LiveId" clId="{E8A55DE1-3593-4A68-8FF0-5BFDAC7E966E}" dt="2023-02-19T18:06:57.416" v="1850" actId="1076"/>
          <ac:picMkLst>
            <pc:docMk/>
            <pc:sldMk cId="2528093903" sldId="392"/>
            <ac:picMk id="25" creationId="{CE0B4EB4-4776-A684-D31F-E5A58FD2B2BF}"/>
          </ac:picMkLst>
        </pc:picChg>
      </pc:sldChg>
      <pc:sldChg chg="addSp delSp modSp new mod modClrScheme modAnim chgLayout modNotesTx">
        <pc:chgData name="Dan" userId="3ae82bc1bf966b12" providerId="LiveId" clId="{E8A55DE1-3593-4A68-8FF0-5BFDAC7E966E}" dt="2023-02-27T15:02:42.789" v="13116" actId="20577"/>
        <pc:sldMkLst>
          <pc:docMk/>
          <pc:sldMk cId="1650979287" sldId="393"/>
        </pc:sldMkLst>
        <pc:spChg chg="del mod ord">
          <ac:chgData name="Dan" userId="3ae82bc1bf966b12" providerId="LiveId" clId="{E8A55DE1-3593-4A68-8FF0-5BFDAC7E966E}" dt="2023-02-19T18:07:52.722" v="1855" actId="700"/>
          <ac:spMkLst>
            <pc:docMk/>
            <pc:sldMk cId="1650979287" sldId="393"/>
            <ac:spMk id="2" creationId="{418D3718-ABC2-DBC4-3999-AA735EDC05C1}"/>
          </ac:spMkLst>
        </pc:spChg>
        <pc:spChg chg="del">
          <ac:chgData name="Dan" userId="3ae82bc1bf966b12" providerId="LiveId" clId="{E8A55DE1-3593-4A68-8FF0-5BFDAC7E966E}" dt="2023-02-19T18:07:52.722" v="1855" actId="700"/>
          <ac:spMkLst>
            <pc:docMk/>
            <pc:sldMk cId="1650979287" sldId="393"/>
            <ac:spMk id="3" creationId="{B8FACB7E-B6FB-F377-5BE3-8BE4881BA3D6}"/>
          </ac:spMkLst>
        </pc:spChg>
        <pc:spChg chg="del mod ord">
          <ac:chgData name="Dan" userId="3ae82bc1bf966b12" providerId="LiveId" clId="{E8A55DE1-3593-4A68-8FF0-5BFDAC7E966E}" dt="2023-02-19T18:07:52.722" v="1855" actId="700"/>
          <ac:spMkLst>
            <pc:docMk/>
            <pc:sldMk cId="1650979287" sldId="393"/>
            <ac:spMk id="4" creationId="{2E8027A4-0839-BA21-3F5A-B27BE35F2217}"/>
          </ac:spMkLst>
        </pc:spChg>
        <pc:spChg chg="del">
          <ac:chgData name="Dan" userId="3ae82bc1bf966b12" providerId="LiveId" clId="{E8A55DE1-3593-4A68-8FF0-5BFDAC7E966E}" dt="2023-02-19T18:07:52.722" v="1855" actId="700"/>
          <ac:spMkLst>
            <pc:docMk/>
            <pc:sldMk cId="1650979287" sldId="393"/>
            <ac:spMk id="5" creationId="{4004BDC6-9C46-CE73-0814-C87525C86557}"/>
          </ac:spMkLst>
        </pc:spChg>
        <pc:spChg chg="del">
          <ac:chgData name="Dan" userId="3ae82bc1bf966b12" providerId="LiveId" clId="{E8A55DE1-3593-4A68-8FF0-5BFDAC7E966E}" dt="2023-02-19T18:07:52.722" v="1855" actId="700"/>
          <ac:spMkLst>
            <pc:docMk/>
            <pc:sldMk cId="1650979287" sldId="393"/>
            <ac:spMk id="6" creationId="{61AC23CC-B650-94F5-70B0-E6E789F66F94}"/>
          </ac:spMkLst>
        </pc:spChg>
        <pc:spChg chg="del">
          <ac:chgData name="Dan" userId="3ae82bc1bf966b12" providerId="LiveId" clId="{E8A55DE1-3593-4A68-8FF0-5BFDAC7E966E}" dt="2023-02-19T18:07:52.722" v="1855" actId="700"/>
          <ac:spMkLst>
            <pc:docMk/>
            <pc:sldMk cId="1650979287" sldId="393"/>
            <ac:spMk id="7" creationId="{E3C68C67-B161-7E1A-8759-0A0B140A4C98}"/>
          </ac:spMkLst>
        </pc:spChg>
        <pc:spChg chg="del">
          <ac:chgData name="Dan" userId="3ae82bc1bf966b12" providerId="LiveId" clId="{E8A55DE1-3593-4A68-8FF0-5BFDAC7E966E}" dt="2023-02-19T18:07:52.722" v="1855" actId="700"/>
          <ac:spMkLst>
            <pc:docMk/>
            <pc:sldMk cId="1650979287" sldId="393"/>
            <ac:spMk id="8" creationId="{B44E3B71-7593-CCB5-BA55-FC067FB3764E}"/>
          </ac:spMkLst>
        </pc:spChg>
        <pc:spChg chg="del mod ord">
          <ac:chgData name="Dan" userId="3ae82bc1bf966b12" providerId="LiveId" clId="{E8A55DE1-3593-4A68-8FF0-5BFDAC7E966E}" dt="2023-02-20T13:49:02.685" v="9682" actId="21"/>
          <ac:spMkLst>
            <pc:docMk/>
            <pc:sldMk cId="1650979287" sldId="393"/>
            <ac:spMk id="9" creationId="{8DD497CF-4193-95F7-79F6-9784CFC37DBA}"/>
          </ac:spMkLst>
        </pc:spChg>
        <pc:spChg chg="del mod ord">
          <ac:chgData name="Dan" userId="3ae82bc1bf966b12" providerId="LiveId" clId="{E8A55DE1-3593-4A68-8FF0-5BFDAC7E966E}" dt="2023-02-20T13:49:07.125" v="9683" actId="21"/>
          <ac:spMkLst>
            <pc:docMk/>
            <pc:sldMk cId="1650979287" sldId="393"/>
            <ac:spMk id="10" creationId="{89AF5BDA-2B28-55AE-1D84-6CFCD01AC61B}"/>
          </ac:spMkLst>
        </pc:spChg>
        <pc:spChg chg="mod ord">
          <ac:chgData name="Dan" userId="3ae82bc1bf966b12" providerId="LiveId" clId="{E8A55DE1-3593-4A68-8FF0-5BFDAC7E966E}" dt="2023-02-19T18:07:52.722" v="1855" actId="700"/>
          <ac:spMkLst>
            <pc:docMk/>
            <pc:sldMk cId="1650979287" sldId="393"/>
            <ac:spMk id="11" creationId="{8F62EA5E-30F6-0FA1-77C3-D8A013845889}"/>
          </ac:spMkLst>
        </pc:spChg>
        <pc:spChg chg="add mod ord">
          <ac:chgData name="Dan" userId="3ae82bc1bf966b12" providerId="LiveId" clId="{E8A55DE1-3593-4A68-8FF0-5BFDAC7E966E}" dt="2023-02-19T18:16:33.026" v="2602" actId="20577"/>
          <ac:spMkLst>
            <pc:docMk/>
            <pc:sldMk cId="1650979287" sldId="393"/>
            <ac:spMk id="12" creationId="{9DD85335-8241-645A-4714-8FA4D4E0FCFC}"/>
          </ac:spMkLst>
        </pc:spChg>
        <pc:spChg chg="add mod ord">
          <ac:chgData name="Dan" userId="3ae82bc1bf966b12" providerId="LiveId" clId="{E8A55DE1-3593-4A68-8FF0-5BFDAC7E966E}" dt="2023-02-27T15:02:42.789" v="13116" actId="20577"/>
          <ac:spMkLst>
            <pc:docMk/>
            <pc:sldMk cId="1650979287" sldId="393"/>
            <ac:spMk id="13" creationId="{1EA803A9-D89F-4CDD-75E3-37765FEC2BC5}"/>
          </ac:spMkLst>
        </pc:spChg>
      </pc:sldChg>
      <pc:sldChg chg="addSp delSp modSp new mod modClrScheme modAnim chgLayout modNotesTx">
        <pc:chgData name="Dan" userId="3ae82bc1bf966b12" providerId="LiveId" clId="{E8A55DE1-3593-4A68-8FF0-5BFDAC7E966E}" dt="2023-02-27T14:59:29.358" v="13097"/>
        <pc:sldMkLst>
          <pc:docMk/>
          <pc:sldMk cId="51882121" sldId="394"/>
        </pc:sldMkLst>
        <pc:spChg chg="del mod ord">
          <ac:chgData name="Dan" userId="3ae82bc1bf966b12" providerId="LiveId" clId="{E8A55DE1-3593-4A68-8FF0-5BFDAC7E966E}" dt="2023-02-19T18:22:13.500" v="2818" actId="700"/>
          <ac:spMkLst>
            <pc:docMk/>
            <pc:sldMk cId="51882121" sldId="394"/>
            <ac:spMk id="2" creationId="{19721565-D68E-8A43-4104-22CFD259E7A4}"/>
          </ac:spMkLst>
        </pc:spChg>
        <pc:spChg chg="del mod ord">
          <ac:chgData name="Dan" userId="3ae82bc1bf966b12" providerId="LiveId" clId="{E8A55DE1-3593-4A68-8FF0-5BFDAC7E966E}" dt="2023-02-19T18:22:13.500" v="2818" actId="700"/>
          <ac:spMkLst>
            <pc:docMk/>
            <pc:sldMk cId="51882121" sldId="394"/>
            <ac:spMk id="3" creationId="{522E887C-2AF1-3F18-F2AA-6631F5BF39D1}"/>
          </ac:spMkLst>
        </pc:spChg>
        <pc:spChg chg="del mod ord">
          <ac:chgData name="Dan" userId="3ae82bc1bf966b12" providerId="LiveId" clId="{E8A55DE1-3593-4A68-8FF0-5BFDAC7E966E}" dt="2023-02-20T13:58:08.675" v="9823" actId="21"/>
          <ac:spMkLst>
            <pc:docMk/>
            <pc:sldMk cId="51882121" sldId="394"/>
            <ac:spMk id="4" creationId="{9817C695-EBD3-8DBC-8224-316B8F2F26B3}"/>
          </ac:spMkLst>
        </pc:spChg>
        <pc:spChg chg="del mod ord">
          <ac:chgData name="Dan" userId="3ae82bc1bf966b12" providerId="LiveId" clId="{E8A55DE1-3593-4A68-8FF0-5BFDAC7E966E}" dt="2023-02-20T13:58:13.525" v="9824" actId="21"/>
          <ac:spMkLst>
            <pc:docMk/>
            <pc:sldMk cId="51882121" sldId="394"/>
            <ac:spMk id="5" creationId="{C359999E-C88C-E234-6937-A1278843B7FC}"/>
          </ac:spMkLst>
        </pc:spChg>
        <pc:spChg chg="mod ord">
          <ac:chgData name="Dan" userId="3ae82bc1bf966b12" providerId="LiveId" clId="{E8A55DE1-3593-4A68-8FF0-5BFDAC7E966E}" dt="2023-02-19T18:22:13.500" v="2818" actId="700"/>
          <ac:spMkLst>
            <pc:docMk/>
            <pc:sldMk cId="51882121" sldId="394"/>
            <ac:spMk id="6" creationId="{416D07CD-A67B-BEAA-169F-309A76CC540B}"/>
          </ac:spMkLst>
        </pc:spChg>
        <pc:spChg chg="add mod ord">
          <ac:chgData name="Dan" userId="3ae82bc1bf966b12" providerId="LiveId" clId="{E8A55DE1-3593-4A68-8FF0-5BFDAC7E966E}" dt="2023-02-27T14:59:24.555" v="13096" actId="255"/>
          <ac:spMkLst>
            <pc:docMk/>
            <pc:sldMk cId="51882121" sldId="394"/>
            <ac:spMk id="7" creationId="{907F53D2-6D1C-80D1-01D5-636F8F139A1A}"/>
          </ac:spMkLst>
        </pc:spChg>
        <pc:spChg chg="add del mod ord">
          <ac:chgData name="Dan" userId="3ae82bc1bf966b12" providerId="LiveId" clId="{E8A55DE1-3593-4A68-8FF0-5BFDAC7E966E}" dt="2023-02-19T18:22:35.089" v="2821" actId="931"/>
          <ac:spMkLst>
            <pc:docMk/>
            <pc:sldMk cId="51882121" sldId="394"/>
            <ac:spMk id="8" creationId="{2BCA06B2-4997-C7B5-55CF-ADB660E8CDB3}"/>
          </ac:spMkLst>
        </pc:spChg>
        <pc:spChg chg="add mod ord">
          <ac:chgData name="Dan" userId="3ae82bc1bf966b12" providerId="LiveId" clId="{E8A55DE1-3593-4A68-8FF0-5BFDAC7E966E}" dt="2023-02-27T14:55:23.085" v="13091" actId="20577"/>
          <ac:spMkLst>
            <pc:docMk/>
            <pc:sldMk cId="51882121" sldId="394"/>
            <ac:spMk id="9" creationId="{690295CF-BB32-DD81-8238-FB0677CEFE87}"/>
          </ac:spMkLst>
        </pc:spChg>
        <pc:picChg chg="add mod">
          <ac:chgData name="Dan" userId="3ae82bc1bf966b12" providerId="LiveId" clId="{E8A55DE1-3593-4A68-8FF0-5BFDAC7E966E}" dt="2023-02-19T18:23:43.313" v="2824" actId="14100"/>
          <ac:picMkLst>
            <pc:docMk/>
            <pc:sldMk cId="51882121" sldId="394"/>
            <ac:picMk id="11" creationId="{53ACAB65-D0E0-90C5-27F9-F83D7B37DDF2}"/>
          </ac:picMkLst>
        </pc:picChg>
      </pc:sldChg>
      <pc:sldChg chg="addSp delSp modSp new mod modClrScheme modAnim chgLayout modNotesTx">
        <pc:chgData name="Dan" userId="3ae82bc1bf966b12" providerId="LiveId" clId="{E8A55DE1-3593-4A68-8FF0-5BFDAC7E966E}" dt="2023-02-27T14:59:47.168" v="13098"/>
        <pc:sldMkLst>
          <pc:docMk/>
          <pc:sldMk cId="3901822678" sldId="395"/>
        </pc:sldMkLst>
        <pc:spChg chg="del mod ord">
          <ac:chgData name="Dan" userId="3ae82bc1bf966b12" providerId="LiveId" clId="{E8A55DE1-3593-4A68-8FF0-5BFDAC7E966E}" dt="2023-02-19T18:48:28.018" v="4060" actId="700"/>
          <ac:spMkLst>
            <pc:docMk/>
            <pc:sldMk cId="3901822678" sldId="395"/>
            <ac:spMk id="2" creationId="{C31A1071-F7E5-61DA-632F-FDC469BFDAFD}"/>
          </ac:spMkLst>
        </pc:spChg>
        <pc:spChg chg="del mod ord">
          <ac:chgData name="Dan" userId="3ae82bc1bf966b12" providerId="LiveId" clId="{E8A55DE1-3593-4A68-8FF0-5BFDAC7E966E}" dt="2023-02-19T18:48:28.018" v="4060" actId="700"/>
          <ac:spMkLst>
            <pc:docMk/>
            <pc:sldMk cId="3901822678" sldId="395"/>
            <ac:spMk id="3" creationId="{E6BEF46F-1C79-D931-B39C-D902B9840493}"/>
          </ac:spMkLst>
        </pc:spChg>
        <pc:spChg chg="del">
          <ac:chgData name="Dan" userId="3ae82bc1bf966b12" providerId="LiveId" clId="{E8A55DE1-3593-4A68-8FF0-5BFDAC7E966E}" dt="2023-02-19T18:48:28.018" v="4060" actId="700"/>
          <ac:spMkLst>
            <pc:docMk/>
            <pc:sldMk cId="3901822678" sldId="395"/>
            <ac:spMk id="4" creationId="{3F3EA905-CC5B-FDDA-0E87-4BF43251F2C1}"/>
          </ac:spMkLst>
        </pc:spChg>
        <pc:spChg chg="del mod ord">
          <ac:chgData name="Dan" userId="3ae82bc1bf966b12" providerId="LiveId" clId="{E8A55DE1-3593-4A68-8FF0-5BFDAC7E966E}" dt="2023-02-20T13:58:58.315" v="9831" actId="21"/>
          <ac:spMkLst>
            <pc:docMk/>
            <pc:sldMk cId="3901822678" sldId="395"/>
            <ac:spMk id="5" creationId="{ED21D29D-DEAE-FA0C-5BC6-7D04BE17DC5D}"/>
          </ac:spMkLst>
        </pc:spChg>
        <pc:spChg chg="del mod ord">
          <ac:chgData name="Dan" userId="3ae82bc1bf966b12" providerId="LiveId" clId="{E8A55DE1-3593-4A68-8FF0-5BFDAC7E966E}" dt="2023-02-20T13:59:03.224" v="9832" actId="21"/>
          <ac:spMkLst>
            <pc:docMk/>
            <pc:sldMk cId="3901822678" sldId="395"/>
            <ac:spMk id="6" creationId="{107299C1-29B5-0A21-45B6-81A46F21EDF0}"/>
          </ac:spMkLst>
        </pc:spChg>
        <pc:spChg chg="mod ord">
          <ac:chgData name="Dan" userId="3ae82bc1bf966b12" providerId="LiveId" clId="{E8A55DE1-3593-4A68-8FF0-5BFDAC7E966E}" dt="2023-02-19T18:48:28.018" v="4060" actId="700"/>
          <ac:spMkLst>
            <pc:docMk/>
            <pc:sldMk cId="3901822678" sldId="395"/>
            <ac:spMk id="7" creationId="{6EEDBD94-990D-1301-A5ED-B7D7F11D5334}"/>
          </ac:spMkLst>
        </pc:spChg>
        <pc:spChg chg="add mod ord">
          <ac:chgData name="Dan" userId="3ae82bc1bf966b12" providerId="LiveId" clId="{E8A55DE1-3593-4A68-8FF0-5BFDAC7E966E}" dt="2023-02-27T14:29:49.261" v="12188" actId="122"/>
          <ac:spMkLst>
            <pc:docMk/>
            <pc:sldMk cId="3901822678" sldId="395"/>
            <ac:spMk id="8" creationId="{636C9E2D-C468-33D4-256F-52B4E091E804}"/>
          </ac:spMkLst>
        </pc:spChg>
        <pc:spChg chg="add del mod ord">
          <ac:chgData name="Dan" userId="3ae82bc1bf966b12" providerId="LiveId" clId="{E8A55DE1-3593-4A68-8FF0-5BFDAC7E966E}" dt="2023-02-20T10:59:07.771" v="4525" actId="931"/>
          <ac:spMkLst>
            <pc:docMk/>
            <pc:sldMk cId="3901822678" sldId="395"/>
            <ac:spMk id="9" creationId="{E7E86326-5CC5-6858-559D-0416387BE62E}"/>
          </ac:spMkLst>
        </pc:spChg>
        <pc:picChg chg="add mod">
          <ac:chgData name="Dan" userId="3ae82bc1bf966b12" providerId="LiveId" clId="{E8A55DE1-3593-4A68-8FF0-5BFDAC7E966E}" dt="2023-02-20T10:59:09.533" v="4527" actId="962"/>
          <ac:picMkLst>
            <pc:docMk/>
            <pc:sldMk cId="3901822678" sldId="395"/>
            <ac:picMk id="11" creationId="{76422757-B10C-CE32-E4C6-3461EC75EEE2}"/>
          </ac:picMkLst>
        </pc:picChg>
      </pc:sldChg>
      <pc:sldChg chg="delSp modSp new mod modAnim modNotesTx">
        <pc:chgData name="Dan" userId="3ae82bc1bf966b12" providerId="LiveId" clId="{E8A55DE1-3593-4A68-8FF0-5BFDAC7E966E}" dt="2023-02-27T15:04:25.935" v="13122" actId="1076"/>
        <pc:sldMkLst>
          <pc:docMk/>
          <pc:sldMk cId="1728332678" sldId="396"/>
        </pc:sldMkLst>
        <pc:spChg chg="mod">
          <ac:chgData name="Dan" userId="3ae82bc1bf966b12" providerId="LiveId" clId="{E8A55DE1-3593-4A68-8FF0-5BFDAC7E966E}" dt="2023-02-20T11:00:54.942" v="4753" actId="20577"/>
          <ac:spMkLst>
            <pc:docMk/>
            <pc:sldMk cId="1728332678" sldId="396"/>
            <ac:spMk id="2" creationId="{63C484B0-4339-AC93-8046-D99F736C2837}"/>
          </ac:spMkLst>
        </pc:spChg>
        <pc:spChg chg="mod">
          <ac:chgData name="Dan" userId="3ae82bc1bf966b12" providerId="LiveId" clId="{E8A55DE1-3593-4A68-8FF0-5BFDAC7E966E}" dt="2023-02-27T15:04:25.935" v="13122" actId="1076"/>
          <ac:spMkLst>
            <pc:docMk/>
            <pc:sldMk cId="1728332678" sldId="396"/>
            <ac:spMk id="3" creationId="{79C625D4-A888-5D90-9A76-29B9B99D199F}"/>
          </ac:spMkLst>
        </pc:spChg>
        <pc:spChg chg="del">
          <ac:chgData name="Dan" userId="3ae82bc1bf966b12" providerId="LiveId" clId="{E8A55DE1-3593-4A68-8FF0-5BFDAC7E966E}" dt="2023-02-20T13:59:10.304" v="9833" actId="21"/>
          <ac:spMkLst>
            <pc:docMk/>
            <pc:sldMk cId="1728332678" sldId="396"/>
            <ac:spMk id="4" creationId="{B812B753-746A-EF30-DC39-A21D9A9F0DE5}"/>
          </ac:spMkLst>
        </pc:spChg>
        <pc:spChg chg="del">
          <ac:chgData name="Dan" userId="3ae82bc1bf966b12" providerId="LiveId" clId="{E8A55DE1-3593-4A68-8FF0-5BFDAC7E966E}" dt="2023-02-20T13:59:13.704" v="9834" actId="21"/>
          <ac:spMkLst>
            <pc:docMk/>
            <pc:sldMk cId="1728332678" sldId="396"/>
            <ac:spMk id="5" creationId="{4A268397-C00E-F767-30F1-6F792794BFED}"/>
          </ac:spMkLst>
        </pc:spChg>
      </pc:sldChg>
      <pc:sldChg chg="addSp delSp modSp new mod modClrScheme modAnim chgLayout modNotesTx">
        <pc:chgData name="Dan" userId="3ae82bc1bf966b12" providerId="LiveId" clId="{E8A55DE1-3593-4A68-8FF0-5BFDAC7E966E}" dt="2023-02-27T15:05:04.135" v="13123"/>
        <pc:sldMkLst>
          <pc:docMk/>
          <pc:sldMk cId="1879907988" sldId="397"/>
        </pc:sldMkLst>
        <pc:spChg chg="del mod ord">
          <ac:chgData name="Dan" userId="3ae82bc1bf966b12" providerId="LiveId" clId="{E8A55DE1-3593-4A68-8FF0-5BFDAC7E966E}" dt="2023-02-20T11:30:27.179" v="6260" actId="700"/>
          <ac:spMkLst>
            <pc:docMk/>
            <pc:sldMk cId="1879907988" sldId="397"/>
            <ac:spMk id="2" creationId="{1DDEC5A4-9C9E-7433-5704-461AE3D4071F}"/>
          </ac:spMkLst>
        </pc:spChg>
        <pc:spChg chg="del mod ord">
          <ac:chgData name="Dan" userId="3ae82bc1bf966b12" providerId="LiveId" clId="{E8A55DE1-3593-4A68-8FF0-5BFDAC7E966E}" dt="2023-02-20T11:30:27.179" v="6260" actId="700"/>
          <ac:spMkLst>
            <pc:docMk/>
            <pc:sldMk cId="1879907988" sldId="397"/>
            <ac:spMk id="3" creationId="{6BF6BB9C-CA98-E087-6631-E914590FA9A8}"/>
          </ac:spMkLst>
        </pc:spChg>
        <pc:spChg chg="del mod ord">
          <ac:chgData name="Dan" userId="3ae82bc1bf966b12" providerId="LiveId" clId="{E8A55DE1-3593-4A68-8FF0-5BFDAC7E966E}" dt="2023-02-20T14:00:15.284" v="9844" actId="21"/>
          <ac:spMkLst>
            <pc:docMk/>
            <pc:sldMk cId="1879907988" sldId="397"/>
            <ac:spMk id="4" creationId="{3B230777-AE71-0131-605E-03D4F8390639}"/>
          </ac:spMkLst>
        </pc:spChg>
        <pc:spChg chg="del mod ord">
          <ac:chgData name="Dan" userId="3ae82bc1bf966b12" providerId="LiveId" clId="{E8A55DE1-3593-4A68-8FF0-5BFDAC7E966E}" dt="2023-02-20T14:00:18.774" v="9845" actId="21"/>
          <ac:spMkLst>
            <pc:docMk/>
            <pc:sldMk cId="1879907988" sldId="397"/>
            <ac:spMk id="5" creationId="{BBB0AD49-06BC-77E1-14A0-E4061F5C99B0}"/>
          </ac:spMkLst>
        </pc:spChg>
        <pc:spChg chg="mod ord">
          <ac:chgData name="Dan" userId="3ae82bc1bf966b12" providerId="LiveId" clId="{E8A55DE1-3593-4A68-8FF0-5BFDAC7E966E}" dt="2023-02-20T11:30:27.179" v="6260" actId="700"/>
          <ac:spMkLst>
            <pc:docMk/>
            <pc:sldMk cId="1879907988" sldId="397"/>
            <ac:spMk id="6" creationId="{CE63193F-6623-7DE8-2836-812CEA0ACCEA}"/>
          </ac:spMkLst>
        </pc:spChg>
        <pc:spChg chg="add mod ord">
          <ac:chgData name="Dan" userId="3ae82bc1bf966b12" providerId="LiveId" clId="{E8A55DE1-3593-4A68-8FF0-5BFDAC7E966E}" dt="2023-02-20T11:30:39.849" v="6291" actId="20577"/>
          <ac:spMkLst>
            <pc:docMk/>
            <pc:sldMk cId="1879907988" sldId="397"/>
            <ac:spMk id="7" creationId="{14DF32D8-FE0E-EF3C-3B9C-F683FBF6EE80}"/>
          </ac:spMkLst>
        </pc:spChg>
        <pc:spChg chg="add mod ord">
          <ac:chgData name="Dan" userId="3ae82bc1bf966b12" providerId="LiveId" clId="{E8A55DE1-3593-4A68-8FF0-5BFDAC7E966E}" dt="2023-02-20T11:30:45.333" v="6296" actId="20577"/>
          <ac:spMkLst>
            <pc:docMk/>
            <pc:sldMk cId="1879907988" sldId="397"/>
            <ac:spMk id="8" creationId="{58EE5969-7894-25B3-0C9A-44E60B10A004}"/>
          </ac:spMkLst>
        </pc:spChg>
        <pc:spChg chg="add mod ord">
          <ac:chgData name="Dan" userId="3ae82bc1bf966b12" providerId="LiveId" clId="{E8A55DE1-3593-4A68-8FF0-5BFDAC7E966E}" dt="2023-02-20T11:32:11.800" v="6537" actId="20577"/>
          <ac:spMkLst>
            <pc:docMk/>
            <pc:sldMk cId="1879907988" sldId="397"/>
            <ac:spMk id="9" creationId="{2E90F2D9-8C67-6644-771E-65F485F1C970}"/>
          </ac:spMkLst>
        </pc:spChg>
        <pc:spChg chg="add mod ord">
          <ac:chgData name="Dan" userId="3ae82bc1bf966b12" providerId="LiveId" clId="{E8A55DE1-3593-4A68-8FF0-5BFDAC7E966E}" dt="2023-02-20T11:30:56.229" v="6317" actId="20577"/>
          <ac:spMkLst>
            <pc:docMk/>
            <pc:sldMk cId="1879907988" sldId="397"/>
            <ac:spMk id="10" creationId="{E48E5FD3-1607-EE1C-8F5D-6B721326D0D6}"/>
          </ac:spMkLst>
        </pc:spChg>
        <pc:spChg chg="add mod ord">
          <ac:chgData name="Dan" userId="3ae82bc1bf966b12" providerId="LiveId" clId="{E8A55DE1-3593-4A68-8FF0-5BFDAC7E966E}" dt="2023-02-20T11:35:24.481" v="7070" actId="20577"/>
          <ac:spMkLst>
            <pc:docMk/>
            <pc:sldMk cId="1879907988" sldId="397"/>
            <ac:spMk id="11" creationId="{85200BED-6B15-1DC6-9E3B-94BD6EF2E425}"/>
          </ac:spMkLst>
        </pc:spChg>
        <pc:spChg chg="add mod ord">
          <ac:chgData name="Dan" userId="3ae82bc1bf966b12" providerId="LiveId" clId="{E8A55DE1-3593-4A68-8FF0-5BFDAC7E966E}" dt="2023-02-20T11:30:52.199" v="6310" actId="20577"/>
          <ac:spMkLst>
            <pc:docMk/>
            <pc:sldMk cId="1879907988" sldId="397"/>
            <ac:spMk id="12" creationId="{2DCE22FF-8248-7F14-BE54-4E18AD2633B7}"/>
          </ac:spMkLst>
        </pc:spChg>
        <pc:spChg chg="add mod ord">
          <ac:chgData name="Dan" userId="3ae82bc1bf966b12" providerId="LiveId" clId="{E8A55DE1-3593-4A68-8FF0-5BFDAC7E966E}" dt="2023-02-20T11:33:36.289" v="6802" actId="20577"/>
          <ac:spMkLst>
            <pc:docMk/>
            <pc:sldMk cId="1879907988" sldId="397"/>
            <ac:spMk id="13" creationId="{66A8526F-8571-0EDB-A5C0-A6E49CAA75A8}"/>
          </ac:spMkLst>
        </pc:spChg>
      </pc:sldChg>
      <pc:sldChg chg="addSp delSp modSp new mod modClrScheme modAnim chgLayout modNotesTx">
        <pc:chgData name="Dan" userId="3ae82bc1bf966b12" providerId="LiveId" clId="{E8A55DE1-3593-4A68-8FF0-5BFDAC7E966E}" dt="2023-02-27T15:00:38.715" v="13106"/>
        <pc:sldMkLst>
          <pc:docMk/>
          <pc:sldMk cId="2060988682" sldId="398"/>
        </pc:sldMkLst>
        <pc:spChg chg="add del mod ord">
          <ac:chgData name="Dan" userId="3ae82bc1bf966b12" providerId="LiveId" clId="{E8A55DE1-3593-4A68-8FF0-5BFDAC7E966E}" dt="2023-02-27T14:27:32.858" v="12158" actId="700"/>
          <ac:spMkLst>
            <pc:docMk/>
            <pc:sldMk cId="2060988682" sldId="398"/>
            <ac:spMk id="2" creationId="{69A5951F-5B43-1EC7-870C-9839E23DEFBA}"/>
          </ac:spMkLst>
        </pc:spChg>
        <pc:spChg chg="del mod ord">
          <ac:chgData name="Dan" userId="3ae82bc1bf966b12" providerId="LiveId" clId="{E8A55DE1-3593-4A68-8FF0-5BFDAC7E966E}" dt="2023-02-20T11:40:54.968" v="7475" actId="700"/>
          <ac:spMkLst>
            <pc:docMk/>
            <pc:sldMk cId="2060988682" sldId="398"/>
            <ac:spMk id="2" creationId="{CF866485-193C-84E3-9882-99E3C5A7A13A}"/>
          </ac:spMkLst>
        </pc:spChg>
        <pc:spChg chg="del">
          <ac:chgData name="Dan" userId="3ae82bc1bf966b12" providerId="LiveId" clId="{E8A55DE1-3593-4A68-8FF0-5BFDAC7E966E}" dt="2023-02-20T11:40:54.968" v="7475" actId="700"/>
          <ac:spMkLst>
            <pc:docMk/>
            <pc:sldMk cId="2060988682" sldId="398"/>
            <ac:spMk id="3" creationId="{A1051ACA-5D81-42A9-9674-471C16AA303F}"/>
          </ac:spMkLst>
        </pc:spChg>
        <pc:spChg chg="del mod ord">
          <ac:chgData name="Dan" userId="3ae82bc1bf966b12" providerId="LiveId" clId="{E8A55DE1-3593-4A68-8FF0-5BFDAC7E966E}" dt="2023-02-20T11:40:54.968" v="7475" actId="700"/>
          <ac:spMkLst>
            <pc:docMk/>
            <pc:sldMk cId="2060988682" sldId="398"/>
            <ac:spMk id="4" creationId="{BAAF71BF-EEB4-E714-7407-885FC1E45AAC}"/>
          </ac:spMkLst>
        </pc:spChg>
        <pc:spChg chg="del">
          <ac:chgData name="Dan" userId="3ae82bc1bf966b12" providerId="LiveId" clId="{E8A55DE1-3593-4A68-8FF0-5BFDAC7E966E}" dt="2023-02-20T11:40:54.968" v="7475" actId="700"/>
          <ac:spMkLst>
            <pc:docMk/>
            <pc:sldMk cId="2060988682" sldId="398"/>
            <ac:spMk id="5" creationId="{2188B780-BC6A-EB68-DE0C-8605C821D420}"/>
          </ac:spMkLst>
        </pc:spChg>
        <pc:spChg chg="del">
          <ac:chgData name="Dan" userId="3ae82bc1bf966b12" providerId="LiveId" clId="{E8A55DE1-3593-4A68-8FF0-5BFDAC7E966E}" dt="2023-02-20T11:40:54.968" v="7475" actId="700"/>
          <ac:spMkLst>
            <pc:docMk/>
            <pc:sldMk cId="2060988682" sldId="398"/>
            <ac:spMk id="6" creationId="{02682567-141E-E7C5-36F8-4FAAC96189CD}"/>
          </ac:spMkLst>
        </pc:spChg>
        <pc:spChg chg="del">
          <ac:chgData name="Dan" userId="3ae82bc1bf966b12" providerId="LiveId" clId="{E8A55DE1-3593-4A68-8FF0-5BFDAC7E966E}" dt="2023-02-20T11:40:54.968" v="7475" actId="700"/>
          <ac:spMkLst>
            <pc:docMk/>
            <pc:sldMk cId="2060988682" sldId="398"/>
            <ac:spMk id="7" creationId="{AF8EE44E-02F0-C7E5-A48F-988543F365F0}"/>
          </ac:spMkLst>
        </pc:spChg>
        <pc:spChg chg="del mod ord">
          <ac:chgData name="Dan" userId="3ae82bc1bf966b12" providerId="LiveId" clId="{E8A55DE1-3593-4A68-8FF0-5BFDAC7E966E}" dt="2023-02-20T11:40:54.968" v="7475" actId="700"/>
          <ac:spMkLst>
            <pc:docMk/>
            <pc:sldMk cId="2060988682" sldId="398"/>
            <ac:spMk id="8" creationId="{FCC50EDC-061D-37D6-4DDA-A02016CC669D}"/>
          </ac:spMkLst>
        </pc:spChg>
        <pc:spChg chg="del mod ord">
          <ac:chgData name="Dan" userId="3ae82bc1bf966b12" providerId="LiveId" clId="{E8A55DE1-3593-4A68-8FF0-5BFDAC7E966E}" dt="2023-02-20T14:00:57.404" v="9846" actId="21"/>
          <ac:spMkLst>
            <pc:docMk/>
            <pc:sldMk cId="2060988682" sldId="398"/>
            <ac:spMk id="9" creationId="{72611954-D8DE-B991-3984-8206DB57F49B}"/>
          </ac:spMkLst>
        </pc:spChg>
        <pc:spChg chg="del mod ord">
          <ac:chgData name="Dan" userId="3ae82bc1bf966b12" providerId="LiveId" clId="{E8A55DE1-3593-4A68-8FF0-5BFDAC7E966E}" dt="2023-02-20T14:01:01.714" v="9847" actId="21"/>
          <ac:spMkLst>
            <pc:docMk/>
            <pc:sldMk cId="2060988682" sldId="398"/>
            <ac:spMk id="10" creationId="{EDD36FD5-68DD-4924-A87E-CA634EF8C704}"/>
          </ac:spMkLst>
        </pc:spChg>
        <pc:spChg chg="del mod ord">
          <ac:chgData name="Dan" userId="3ae82bc1bf966b12" providerId="LiveId" clId="{E8A55DE1-3593-4A68-8FF0-5BFDAC7E966E}" dt="2023-02-27T14:28:08.909" v="12162" actId="21"/>
          <ac:spMkLst>
            <pc:docMk/>
            <pc:sldMk cId="2060988682" sldId="398"/>
            <ac:spMk id="11" creationId="{19C4F014-54AC-7791-0B37-CC532C43A37C}"/>
          </ac:spMkLst>
        </pc:spChg>
        <pc:spChg chg="add mod ord">
          <ac:chgData name="Dan" userId="3ae82bc1bf966b12" providerId="LiveId" clId="{E8A55DE1-3593-4A68-8FF0-5BFDAC7E966E}" dt="2023-02-27T14:27:57.156" v="12160" actId="14100"/>
          <ac:spMkLst>
            <pc:docMk/>
            <pc:sldMk cId="2060988682" sldId="398"/>
            <ac:spMk id="12" creationId="{DE64A1E3-3059-6E3D-BD32-7C4D68936671}"/>
          </ac:spMkLst>
        </pc:spChg>
        <pc:spChg chg="add del mod ord">
          <ac:chgData name="Dan" userId="3ae82bc1bf966b12" providerId="LiveId" clId="{E8A55DE1-3593-4A68-8FF0-5BFDAC7E966E}" dt="2023-02-20T11:41:16.898" v="7476" actId="931"/>
          <ac:spMkLst>
            <pc:docMk/>
            <pc:sldMk cId="2060988682" sldId="398"/>
            <ac:spMk id="13" creationId="{55F20054-1CD8-4569-AE25-514064899CCA}"/>
          </ac:spMkLst>
        </pc:spChg>
        <pc:spChg chg="add mod ord">
          <ac:chgData name="Dan" userId="3ae82bc1bf966b12" providerId="LiveId" clId="{E8A55DE1-3593-4A68-8FF0-5BFDAC7E966E}" dt="2023-02-27T14:28:03.686" v="12161" actId="1076"/>
          <ac:spMkLst>
            <pc:docMk/>
            <pc:sldMk cId="2060988682" sldId="398"/>
            <ac:spMk id="14" creationId="{D437BD78-9F93-6C99-7A58-71F4E4C8E8D7}"/>
          </ac:spMkLst>
        </pc:spChg>
        <pc:picChg chg="add mod ord modCrop">
          <ac:chgData name="Dan" userId="3ae82bc1bf966b12" providerId="LiveId" clId="{E8A55DE1-3593-4A68-8FF0-5BFDAC7E966E}" dt="2023-02-27T14:27:44.204" v="12159" actId="700"/>
          <ac:picMkLst>
            <pc:docMk/>
            <pc:sldMk cId="2060988682" sldId="398"/>
            <ac:picMk id="16" creationId="{BED0666E-9626-5E5A-B507-BFF6DA91D5A4}"/>
          </ac:picMkLst>
        </pc:picChg>
      </pc:sldChg>
      <pc:sldChg chg="addSp delSp modSp new mod ord modClrScheme modAnim chgLayout modNotesTx">
        <pc:chgData name="Dan" userId="3ae82bc1bf966b12" providerId="LiveId" clId="{E8A55DE1-3593-4A68-8FF0-5BFDAC7E966E}" dt="2023-02-27T15:07:49.804" v="13135"/>
        <pc:sldMkLst>
          <pc:docMk/>
          <pc:sldMk cId="942006349" sldId="399"/>
        </pc:sldMkLst>
        <pc:spChg chg="del mod ord">
          <ac:chgData name="Dan" userId="3ae82bc1bf966b12" providerId="LiveId" clId="{E8A55DE1-3593-4A68-8FF0-5BFDAC7E966E}" dt="2023-02-20T11:48:48.890" v="8364" actId="700"/>
          <ac:spMkLst>
            <pc:docMk/>
            <pc:sldMk cId="942006349" sldId="399"/>
            <ac:spMk id="2" creationId="{8FFEECD8-87E4-07B4-7067-04DFCE511919}"/>
          </ac:spMkLst>
        </pc:spChg>
        <pc:spChg chg="del mod ord">
          <ac:chgData name="Dan" userId="3ae82bc1bf966b12" providerId="LiveId" clId="{E8A55DE1-3593-4A68-8FF0-5BFDAC7E966E}" dt="2023-02-20T11:48:48.890" v="8364" actId="700"/>
          <ac:spMkLst>
            <pc:docMk/>
            <pc:sldMk cId="942006349" sldId="399"/>
            <ac:spMk id="3" creationId="{69886537-B652-8188-AFF9-9688F4E0A009}"/>
          </ac:spMkLst>
        </pc:spChg>
        <pc:spChg chg="del">
          <ac:chgData name="Dan" userId="3ae82bc1bf966b12" providerId="LiveId" clId="{E8A55DE1-3593-4A68-8FF0-5BFDAC7E966E}" dt="2023-02-20T11:48:48.890" v="8364" actId="700"/>
          <ac:spMkLst>
            <pc:docMk/>
            <pc:sldMk cId="942006349" sldId="399"/>
            <ac:spMk id="4" creationId="{A9EAA9B0-A71D-6CD1-20AC-24B2A4D171CD}"/>
          </ac:spMkLst>
        </pc:spChg>
        <pc:spChg chg="del mod ord">
          <ac:chgData name="Dan" userId="3ae82bc1bf966b12" providerId="LiveId" clId="{E8A55DE1-3593-4A68-8FF0-5BFDAC7E966E}" dt="2023-02-20T14:02:02.784" v="9880" actId="21"/>
          <ac:spMkLst>
            <pc:docMk/>
            <pc:sldMk cId="942006349" sldId="399"/>
            <ac:spMk id="5" creationId="{8B3F6DD1-EC86-6C15-F877-D2D6665B4D66}"/>
          </ac:spMkLst>
        </pc:spChg>
        <pc:spChg chg="del mod ord">
          <ac:chgData name="Dan" userId="3ae82bc1bf966b12" providerId="LiveId" clId="{E8A55DE1-3593-4A68-8FF0-5BFDAC7E966E}" dt="2023-02-20T14:02:06.994" v="9881" actId="21"/>
          <ac:spMkLst>
            <pc:docMk/>
            <pc:sldMk cId="942006349" sldId="399"/>
            <ac:spMk id="6" creationId="{CD48D685-3F43-FA4E-4355-5CBDB30EE27F}"/>
          </ac:spMkLst>
        </pc:spChg>
        <pc:spChg chg="mod ord">
          <ac:chgData name="Dan" userId="3ae82bc1bf966b12" providerId="LiveId" clId="{E8A55DE1-3593-4A68-8FF0-5BFDAC7E966E}" dt="2023-02-27T14:24:42.748" v="11954" actId="700"/>
          <ac:spMkLst>
            <pc:docMk/>
            <pc:sldMk cId="942006349" sldId="399"/>
            <ac:spMk id="7" creationId="{E0F60746-D333-5577-722B-97459E8DFB1B}"/>
          </ac:spMkLst>
        </pc:spChg>
        <pc:spChg chg="add del mod ord">
          <ac:chgData name="Dan" userId="3ae82bc1bf966b12" providerId="LiveId" clId="{E8A55DE1-3593-4A68-8FF0-5BFDAC7E966E}" dt="2023-02-20T11:49:12.400" v="8365" actId="700"/>
          <ac:spMkLst>
            <pc:docMk/>
            <pc:sldMk cId="942006349" sldId="399"/>
            <ac:spMk id="8" creationId="{27A025B2-7601-14C7-664C-5CE5CBE52455}"/>
          </ac:spMkLst>
        </pc:spChg>
        <pc:spChg chg="add del mod ord">
          <ac:chgData name="Dan" userId="3ae82bc1bf966b12" providerId="LiveId" clId="{E8A55DE1-3593-4A68-8FF0-5BFDAC7E966E}" dt="2023-02-20T11:49:12.400" v="8365" actId="700"/>
          <ac:spMkLst>
            <pc:docMk/>
            <pc:sldMk cId="942006349" sldId="399"/>
            <ac:spMk id="9" creationId="{EB1C2B6C-B0F3-40E6-9B82-684B85F2F715}"/>
          </ac:spMkLst>
        </pc:spChg>
        <pc:spChg chg="add mod ord">
          <ac:chgData name="Dan" userId="3ae82bc1bf966b12" providerId="LiveId" clId="{E8A55DE1-3593-4A68-8FF0-5BFDAC7E966E}" dt="2023-02-27T14:26:09.796" v="11999" actId="14100"/>
          <ac:spMkLst>
            <pc:docMk/>
            <pc:sldMk cId="942006349" sldId="399"/>
            <ac:spMk id="10" creationId="{A22423E4-2CBC-2533-6579-0151A39C34B6}"/>
          </ac:spMkLst>
        </pc:spChg>
        <pc:spChg chg="add del mod ord">
          <ac:chgData name="Dan" userId="3ae82bc1bf966b12" providerId="LiveId" clId="{E8A55DE1-3593-4A68-8FF0-5BFDAC7E966E}" dt="2023-02-27T14:24:42.748" v="11954" actId="700"/>
          <ac:spMkLst>
            <pc:docMk/>
            <pc:sldMk cId="942006349" sldId="399"/>
            <ac:spMk id="11" creationId="{2CB3055B-A4B9-517A-E9A7-C1C3F7B33658}"/>
          </ac:spMkLst>
        </pc:spChg>
        <pc:spChg chg="add mod ord">
          <ac:chgData name="Dan" userId="3ae82bc1bf966b12" providerId="LiveId" clId="{E8A55DE1-3593-4A68-8FF0-5BFDAC7E966E}" dt="2023-02-27T14:25:22.505" v="11965" actId="14100"/>
          <ac:spMkLst>
            <pc:docMk/>
            <pc:sldMk cId="942006349" sldId="399"/>
            <ac:spMk id="12" creationId="{23E4100B-6E07-CC0E-C5EA-6823F0AFA34A}"/>
          </ac:spMkLst>
        </pc:spChg>
      </pc:sldChg>
      <pc:sldChg chg="addSp delSp modSp new del mod modClrScheme modAnim chgLayout">
        <pc:chgData name="Dan" userId="3ae82bc1bf966b12" providerId="LiveId" clId="{E8A55DE1-3593-4A68-8FF0-5BFDAC7E966E}" dt="2023-02-20T14:09:04.448" v="9952" actId="2696"/>
        <pc:sldMkLst>
          <pc:docMk/>
          <pc:sldMk cId="3371370583" sldId="400"/>
        </pc:sldMkLst>
        <pc:spChg chg="del">
          <ac:chgData name="Dan" userId="3ae82bc1bf966b12" providerId="LiveId" clId="{E8A55DE1-3593-4A68-8FF0-5BFDAC7E966E}" dt="2023-02-20T14:06:41.144" v="9912" actId="700"/>
          <ac:spMkLst>
            <pc:docMk/>
            <pc:sldMk cId="3371370583" sldId="400"/>
            <ac:spMk id="2" creationId="{CEDEBB86-9DC0-79A2-513E-192027189EF8}"/>
          </ac:spMkLst>
        </pc:spChg>
        <pc:spChg chg="del">
          <ac:chgData name="Dan" userId="3ae82bc1bf966b12" providerId="LiveId" clId="{E8A55DE1-3593-4A68-8FF0-5BFDAC7E966E}" dt="2023-02-20T14:06:41.144" v="9912" actId="700"/>
          <ac:spMkLst>
            <pc:docMk/>
            <pc:sldMk cId="3371370583" sldId="400"/>
            <ac:spMk id="3" creationId="{69E27C58-2A86-0DFD-AA29-DDF0BD7D909E}"/>
          </ac:spMkLst>
        </pc:spChg>
        <pc:spChg chg="del mod ord">
          <ac:chgData name="Dan" userId="3ae82bc1bf966b12" providerId="LiveId" clId="{E8A55DE1-3593-4A68-8FF0-5BFDAC7E966E}" dt="2023-02-20T14:06:45.204" v="9913" actId="21"/>
          <ac:spMkLst>
            <pc:docMk/>
            <pc:sldMk cId="3371370583" sldId="400"/>
            <ac:spMk id="4" creationId="{78953423-549D-CCD4-CEFF-B7C2B66B148F}"/>
          </ac:spMkLst>
        </pc:spChg>
        <pc:spChg chg="del mod ord">
          <ac:chgData name="Dan" userId="3ae82bc1bf966b12" providerId="LiveId" clId="{E8A55DE1-3593-4A68-8FF0-5BFDAC7E966E}" dt="2023-02-20T14:06:48.414" v="9914" actId="21"/>
          <ac:spMkLst>
            <pc:docMk/>
            <pc:sldMk cId="3371370583" sldId="400"/>
            <ac:spMk id="5" creationId="{5C8F4D5F-40AB-2B3B-28BF-DC8E36DB5174}"/>
          </ac:spMkLst>
        </pc:spChg>
        <pc:spChg chg="mod ord">
          <ac:chgData name="Dan" userId="3ae82bc1bf966b12" providerId="LiveId" clId="{E8A55DE1-3593-4A68-8FF0-5BFDAC7E966E}" dt="2023-02-20T14:08:34.234" v="9948" actId="700"/>
          <ac:spMkLst>
            <pc:docMk/>
            <pc:sldMk cId="3371370583" sldId="400"/>
            <ac:spMk id="6" creationId="{1A49A524-4600-989B-3746-49B805FEF9A4}"/>
          </ac:spMkLst>
        </pc:spChg>
        <pc:spChg chg="add mod">
          <ac:chgData name="Dan" userId="3ae82bc1bf966b12" providerId="LiveId" clId="{E8A55DE1-3593-4A68-8FF0-5BFDAC7E966E}" dt="2023-02-20T14:07:51.084" v="9944" actId="1076"/>
          <ac:spMkLst>
            <pc:docMk/>
            <pc:sldMk cId="3371370583" sldId="400"/>
            <ac:spMk id="7" creationId="{D4415975-7B81-A921-4991-F12A671D955A}"/>
          </ac:spMkLst>
        </pc:spChg>
        <pc:spChg chg="add del mod ord">
          <ac:chgData name="Dan" userId="3ae82bc1bf966b12" providerId="LiveId" clId="{E8A55DE1-3593-4A68-8FF0-5BFDAC7E966E}" dt="2023-02-20T14:08:34.234" v="9948" actId="700"/>
          <ac:spMkLst>
            <pc:docMk/>
            <pc:sldMk cId="3371370583" sldId="400"/>
            <ac:spMk id="8" creationId="{1C3BFF3D-B315-137D-8922-74519B6184EC}"/>
          </ac:spMkLst>
        </pc:spChg>
        <pc:spChg chg="add del mod ord">
          <ac:chgData name="Dan" userId="3ae82bc1bf966b12" providerId="LiveId" clId="{E8A55DE1-3593-4A68-8FF0-5BFDAC7E966E}" dt="2023-02-20T14:08:34.234" v="9948" actId="700"/>
          <ac:spMkLst>
            <pc:docMk/>
            <pc:sldMk cId="3371370583" sldId="400"/>
            <ac:spMk id="9" creationId="{D7F3352B-4177-52E8-361F-A881BFAE08AB}"/>
          </ac:spMkLst>
        </pc:spChg>
        <pc:spChg chg="add del mod ord">
          <ac:chgData name="Dan" userId="3ae82bc1bf966b12" providerId="LiveId" clId="{E8A55DE1-3593-4A68-8FF0-5BFDAC7E966E}" dt="2023-02-20T14:08:34.234" v="9948" actId="700"/>
          <ac:spMkLst>
            <pc:docMk/>
            <pc:sldMk cId="3371370583" sldId="400"/>
            <ac:spMk id="10" creationId="{6B2280E8-4397-97CC-F42C-45E4E7D8A0B9}"/>
          </ac:spMkLst>
        </pc:spChg>
      </pc:sldChg>
      <pc:sldChg chg="modSp add mod ord modAnim">
        <pc:chgData name="Dan" userId="3ae82bc1bf966b12" providerId="LiveId" clId="{E8A55DE1-3593-4A68-8FF0-5BFDAC7E966E}" dt="2023-02-27T15:01:14.950" v="13112"/>
        <pc:sldMkLst>
          <pc:docMk/>
          <pc:sldMk cId="3429647046" sldId="401"/>
        </pc:sldMkLst>
        <pc:spChg chg="mod">
          <ac:chgData name="Dan" userId="3ae82bc1bf966b12" providerId="LiveId" clId="{E8A55DE1-3593-4A68-8FF0-5BFDAC7E966E}" dt="2023-02-20T14:09:15.214" v="9959" actId="20577"/>
          <ac:spMkLst>
            <pc:docMk/>
            <pc:sldMk cId="3429647046" sldId="401"/>
            <ac:spMk id="2" creationId="{286E938C-9D94-4B05-979A-D39FFC457291}"/>
          </ac:spMkLst>
        </pc:spChg>
        <pc:spChg chg="mod">
          <ac:chgData name="Dan" userId="3ae82bc1bf966b12" providerId="LiveId" clId="{E8A55DE1-3593-4A68-8FF0-5BFDAC7E966E}" dt="2023-02-20T14:09:22.697" v="9983" actId="20577"/>
          <ac:spMkLst>
            <pc:docMk/>
            <pc:sldMk cId="3429647046" sldId="401"/>
            <ac:spMk id="3" creationId="{D9A11267-FC52-4990-8D98-010AFABA5544}"/>
          </ac:spMkLst>
        </pc:spChg>
      </pc:sldChg>
      <pc:sldChg chg="delSp modSp new mod ord modAnim modNotesTx">
        <pc:chgData name="Dan" userId="3ae82bc1bf966b12" providerId="LiveId" clId="{E8A55DE1-3593-4A68-8FF0-5BFDAC7E966E}" dt="2023-02-27T15:01:05.998" v="13110"/>
        <pc:sldMkLst>
          <pc:docMk/>
          <pc:sldMk cId="1415704021" sldId="402"/>
        </pc:sldMkLst>
        <pc:spChg chg="mod">
          <ac:chgData name="Dan" userId="3ae82bc1bf966b12" providerId="LiveId" clId="{E8A55DE1-3593-4A68-8FF0-5BFDAC7E966E}" dt="2023-02-25T15:55:44.470" v="11361" actId="20577"/>
          <ac:spMkLst>
            <pc:docMk/>
            <pc:sldMk cId="1415704021" sldId="402"/>
            <ac:spMk id="2" creationId="{C3EF4042-0127-233E-08BE-F4EF4522D3FA}"/>
          </ac:spMkLst>
        </pc:spChg>
        <pc:spChg chg="mod">
          <ac:chgData name="Dan" userId="3ae82bc1bf966b12" providerId="LiveId" clId="{E8A55DE1-3593-4A68-8FF0-5BFDAC7E966E}" dt="2023-02-25T15:56:36.145" v="11371" actId="14100"/>
          <ac:spMkLst>
            <pc:docMk/>
            <pc:sldMk cId="1415704021" sldId="402"/>
            <ac:spMk id="3" creationId="{2E16BA97-5005-8E55-3350-BB67D248BDE3}"/>
          </ac:spMkLst>
        </pc:spChg>
        <pc:spChg chg="del">
          <ac:chgData name="Dan" userId="3ae82bc1bf966b12" providerId="LiveId" clId="{E8A55DE1-3593-4A68-8FF0-5BFDAC7E966E}" dt="2023-02-25T15:57:10.080" v="11374" actId="21"/>
          <ac:spMkLst>
            <pc:docMk/>
            <pc:sldMk cId="1415704021" sldId="402"/>
            <ac:spMk id="4" creationId="{65DBD9D8-2DC0-4D57-1581-85755C1FEB8B}"/>
          </ac:spMkLst>
        </pc:spChg>
        <pc:spChg chg="del">
          <ac:chgData name="Dan" userId="3ae82bc1bf966b12" providerId="LiveId" clId="{E8A55DE1-3593-4A68-8FF0-5BFDAC7E966E}" dt="2023-02-25T15:57:13.676" v="11375" actId="21"/>
          <ac:spMkLst>
            <pc:docMk/>
            <pc:sldMk cId="1415704021" sldId="402"/>
            <ac:spMk id="5" creationId="{9C00C6F9-4C0C-B2BA-13D2-64B8E84DF275}"/>
          </ac:spMkLst>
        </pc:spChg>
      </pc:sldChg>
      <pc:sldChg chg="modSp add mod modNotesTx">
        <pc:chgData name="Dan" userId="3ae82bc1bf966b12" providerId="LiveId" clId="{E8A55DE1-3593-4A68-8FF0-5BFDAC7E966E}" dt="2023-02-27T14:38:49.055" v="12679" actId="114"/>
        <pc:sldMkLst>
          <pc:docMk/>
          <pc:sldMk cId="1885560045" sldId="403"/>
        </pc:sldMkLst>
        <pc:spChg chg="mod">
          <ac:chgData name="Dan" userId="3ae82bc1bf966b12" providerId="LiveId" clId="{E8A55DE1-3593-4A68-8FF0-5BFDAC7E966E}" dt="2023-02-27T14:38:49.055" v="12679" actId="114"/>
          <ac:spMkLst>
            <pc:docMk/>
            <pc:sldMk cId="1885560045" sldId="403"/>
            <ac:spMk id="14" creationId="{C15EE852-24F1-4643-8082-AB45CFF2BA10}"/>
          </ac:spMkLst>
        </pc:spChg>
        <pc:spChg chg="mod">
          <ac:chgData name="Dan" userId="3ae82bc1bf966b12" providerId="LiveId" clId="{E8A55DE1-3593-4A68-8FF0-5BFDAC7E966E}" dt="2023-02-27T14:29:10.602" v="12174" actId="1076"/>
          <ac:spMkLst>
            <pc:docMk/>
            <pc:sldMk cId="1885560045" sldId="403"/>
            <ac:spMk id="15" creationId="{4139825C-53C7-44F4-A064-9795CECD081B}"/>
          </ac:spMkLst>
        </pc:spChg>
        <pc:picChg chg="mod">
          <ac:chgData name="Dan" userId="3ae82bc1bf966b12" providerId="LiveId" clId="{E8A55DE1-3593-4A68-8FF0-5BFDAC7E966E}" dt="2023-02-27T14:28:41.043" v="12166" actId="1076"/>
          <ac:picMkLst>
            <pc:docMk/>
            <pc:sldMk cId="1885560045" sldId="403"/>
            <ac:picMk id="18" creationId="{301557C2-9072-409B-88EC-E8577CEFCAFB}"/>
          </ac:picMkLst>
        </pc:picChg>
      </pc:sldChg>
      <pc:sldChg chg="addSp delSp modSp new mod modClrScheme modAnim chgLayout modNotesTx">
        <pc:chgData name="Dan" userId="3ae82bc1bf966b12" providerId="LiveId" clId="{E8A55DE1-3593-4A68-8FF0-5BFDAC7E966E}" dt="2023-02-27T15:00:30.364" v="13105"/>
        <pc:sldMkLst>
          <pc:docMk/>
          <pc:sldMk cId="3731600880" sldId="404"/>
        </pc:sldMkLst>
        <pc:spChg chg="del mod ord">
          <ac:chgData name="Dan" userId="3ae82bc1bf966b12" providerId="LiveId" clId="{E8A55DE1-3593-4A68-8FF0-5BFDAC7E966E}" dt="2023-02-27T14:30:46.102" v="12191" actId="700"/>
          <ac:spMkLst>
            <pc:docMk/>
            <pc:sldMk cId="3731600880" sldId="404"/>
            <ac:spMk id="2" creationId="{0DED251E-443E-3851-8913-C0FDB2EFA7C5}"/>
          </ac:spMkLst>
        </pc:spChg>
        <pc:spChg chg="del">
          <ac:chgData name="Dan" userId="3ae82bc1bf966b12" providerId="LiveId" clId="{E8A55DE1-3593-4A68-8FF0-5BFDAC7E966E}" dt="2023-02-27T14:30:46.102" v="12191" actId="700"/>
          <ac:spMkLst>
            <pc:docMk/>
            <pc:sldMk cId="3731600880" sldId="404"/>
            <ac:spMk id="3" creationId="{81A51E30-85C7-180B-2C61-F2F4498520C1}"/>
          </ac:spMkLst>
        </pc:spChg>
        <pc:spChg chg="del mod ord">
          <ac:chgData name="Dan" userId="3ae82bc1bf966b12" providerId="LiveId" clId="{E8A55DE1-3593-4A68-8FF0-5BFDAC7E966E}" dt="2023-02-27T14:30:46.102" v="12191" actId="700"/>
          <ac:spMkLst>
            <pc:docMk/>
            <pc:sldMk cId="3731600880" sldId="404"/>
            <ac:spMk id="4" creationId="{81D85A98-6E88-B995-78B9-E2E79CF2D8AE}"/>
          </ac:spMkLst>
        </pc:spChg>
        <pc:spChg chg="del">
          <ac:chgData name="Dan" userId="3ae82bc1bf966b12" providerId="LiveId" clId="{E8A55DE1-3593-4A68-8FF0-5BFDAC7E966E}" dt="2023-02-27T14:30:46.102" v="12191" actId="700"/>
          <ac:spMkLst>
            <pc:docMk/>
            <pc:sldMk cId="3731600880" sldId="404"/>
            <ac:spMk id="5" creationId="{5E723350-C0AD-4AB9-50CF-FC9EB3E946C4}"/>
          </ac:spMkLst>
        </pc:spChg>
        <pc:spChg chg="del">
          <ac:chgData name="Dan" userId="3ae82bc1bf966b12" providerId="LiveId" clId="{E8A55DE1-3593-4A68-8FF0-5BFDAC7E966E}" dt="2023-02-27T14:30:46.102" v="12191" actId="700"/>
          <ac:spMkLst>
            <pc:docMk/>
            <pc:sldMk cId="3731600880" sldId="404"/>
            <ac:spMk id="6" creationId="{6A26A955-88FB-BE69-4571-E337E661FC5E}"/>
          </ac:spMkLst>
        </pc:spChg>
        <pc:spChg chg="del">
          <ac:chgData name="Dan" userId="3ae82bc1bf966b12" providerId="LiveId" clId="{E8A55DE1-3593-4A68-8FF0-5BFDAC7E966E}" dt="2023-02-27T14:30:46.102" v="12191" actId="700"/>
          <ac:spMkLst>
            <pc:docMk/>
            <pc:sldMk cId="3731600880" sldId="404"/>
            <ac:spMk id="7" creationId="{885E1B31-13BB-58C6-2DCC-E4D5DD32D47A}"/>
          </ac:spMkLst>
        </pc:spChg>
        <pc:spChg chg="del">
          <ac:chgData name="Dan" userId="3ae82bc1bf966b12" providerId="LiveId" clId="{E8A55DE1-3593-4A68-8FF0-5BFDAC7E966E}" dt="2023-02-27T14:30:46.102" v="12191" actId="700"/>
          <ac:spMkLst>
            <pc:docMk/>
            <pc:sldMk cId="3731600880" sldId="404"/>
            <ac:spMk id="8" creationId="{B0A9F397-B9EC-2A5E-B5B8-E99821A37E7E}"/>
          </ac:spMkLst>
        </pc:spChg>
        <pc:spChg chg="del mod ord">
          <ac:chgData name="Dan" userId="3ae82bc1bf966b12" providerId="LiveId" clId="{E8A55DE1-3593-4A68-8FF0-5BFDAC7E966E}" dt="2023-02-27T14:32:44.317" v="12341" actId="21"/>
          <ac:spMkLst>
            <pc:docMk/>
            <pc:sldMk cId="3731600880" sldId="404"/>
            <ac:spMk id="9" creationId="{FAE786A4-9EB0-8EFF-BE88-CE848A55106D}"/>
          </ac:spMkLst>
        </pc:spChg>
        <pc:spChg chg="del mod ord">
          <ac:chgData name="Dan" userId="3ae82bc1bf966b12" providerId="LiveId" clId="{E8A55DE1-3593-4A68-8FF0-5BFDAC7E966E}" dt="2023-02-27T14:32:36.240" v="12339" actId="21"/>
          <ac:spMkLst>
            <pc:docMk/>
            <pc:sldMk cId="3731600880" sldId="404"/>
            <ac:spMk id="10" creationId="{CEBB1506-C7BA-40F5-6CA3-F6E6D99A7045}"/>
          </ac:spMkLst>
        </pc:spChg>
        <pc:spChg chg="mod ord">
          <ac:chgData name="Dan" userId="3ae82bc1bf966b12" providerId="LiveId" clId="{E8A55DE1-3593-4A68-8FF0-5BFDAC7E966E}" dt="2023-02-27T14:30:46.102" v="12191" actId="700"/>
          <ac:spMkLst>
            <pc:docMk/>
            <pc:sldMk cId="3731600880" sldId="404"/>
            <ac:spMk id="11" creationId="{C344FC4F-101C-C246-8F41-55BE448F8497}"/>
          </ac:spMkLst>
        </pc:spChg>
        <pc:spChg chg="add mod ord">
          <ac:chgData name="Dan" userId="3ae82bc1bf966b12" providerId="LiveId" clId="{E8A55DE1-3593-4A68-8FF0-5BFDAC7E966E}" dt="2023-02-27T14:32:23.885" v="12338" actId="122"/>
          <ac:spMkLst>
            <pc:docMk/>
            <pc:sldMk cId="3731600880" sldId="404"/>
            <ac:spMk id="12" creationId="{DBD2C319-4B1F-F4D8-C2E4-FB7F47EE0DCF}"/>
          </ac:spMkLst>
        </pc:spChg>
        <pc:spChg chg="add mod ord">
          <ac:chgData name="Dan" userId="3ae82bc1bf966b12" providerId="LiveId" clId="{E8A55DE1-3593-4A68-8FF0-5BFDAC7E966E}" dt="2023-02-27T14:32:20.315" v="12337" actId="114"/>
          <ac:spMkLst>
            <pc:docMk/>
            <pc:sldMk cId="3731600880" sldId="404"/>
            <ac:spMk id="13" creationId="{570D29EB-CE6E-25C5-0B96-DA687EF33AAF}"/>
          </ac:spMkLst>
        </pc:spChg>
        <pc:picChg chg="add mod">
          <ac:chgData name="Dan" userId="3ae82bc1bf966b12" providerId="LiveId" clId="{E8A55DE1-3593-4A68-8FF0-5BFDAC7E966E}" dt="2023-02-27T15:00:24.874" v="13104" actId="1076"/>
          <ac:picMkLst>
            <pc:docMk/>
            <pc:sldMk cId="3731600880" sldId="404"/>
            <ac:picMk id="15" creationId="{C79E79D4-E37A-AF58-82A7-B79941AD5E57}"/>
          </ac:picMkLst>
        </pc:picChg>
      </pc:sldChg>
    </pc:docChg>
  </pc:docChgLst>
  <pc:docChgLst>
    <pc:chgData name="Dan Daley" userId="3ae82bc1bf966b12" providerId="LiveId" clId="{8802D0CE-35AD-441C-95EA-9C2512A450DE}"/>
    <pc:docChg chg="undo custSel addSld delSld modSld sldOrd">
      <pc:chgData name="Dan Daley" userId="3ae82bc1bf966b12" providerId="LiveId" clId="{8802D0CE-35AD-441C-95EA-9C2512A450DE}" dt="2024-02-26T18:31:28.377" v="4410"/>
      <pc:docMkLst>
        <pc:docMk/>
      </pc:docMkLst>
      <pc:sldChg chg="addSp delSp modSp mod setBg modClrScheme addAnim delDesignElem chgLayout">
        <pc:chgData name="Dan Daley" userId="3ae82bc1bf966b12" providerId="LiveId" clId="{8802D0CE-35AD-441C-95EA-9C2512A450DE}" dt="2024-02-26T14:55:19.869" v="1659" actId="26606"/>
        <pc:sldMkLst>
          <pc:docMk/>
          <pc:sldMk cId="752814286" sldId="257"/>
        </pc:sldMkLst>
        <pc:spChg chg="mod ord">
          <ac:chgData name="Dan Daley" userId="3ae82bc1bf966b12" providerId="LiveId" clId="{8802D0CE-35AD-441C-95EA-9C2512A450DE}" dt="2024-02-26T14:55:19.869" v="1659" actId="26606"/>
          <ac:spMkLst>
            <pc:docMk/>
            <pc:sldMk cId="752814286" sldId="257"/>
            <ac:spMk id="2" creationId="{286E938C-9D94-4B05-979A-D39FFC457291}"/>
          </ac:spMkLst>
        </pc:spChg>
        <pc:spChg chg="mod ord">
          <ac:chgData name="Dan Daley" userId="3ae82bc1bf966b12" providerId="LiveId" clId="{8802D0CE-35AD-441C-95EA-9C2512A450DE}" dt="2024-02-26T14:55:19.869" v="1659" actId="26606"/>
          <ac:spMkLst>
            <pc:docMk/>
            <pc:sldMk cId="752814286" sldId="257"/>
            <ac:spMk id="3" creationId="{D9A11267-FC52-4990-8D98-010AFABA5544}"/>
          </ac:spMkLst>
        </pc:spChg>
        <pc:spChg chg="add del mod">
          <ac:chgData name="Dan Daley" userId="3ae82bc1bf966b12" providerId="LiveId" clId="{8802D0CE-35AD-441C-95EA-9C2512A450DE}" dt="2024-02-26T14:48:45.058" v="1613" actId="700"/>
          <ac:spMkLst>
            <pc:docMk/>
            <pc:sldMk cId="752814286" sldId="257"/>
            <ac:spMk id="5" creationId="{09DA46B0-831E-B98E-E505-6628F080670E}"/>
          </ac:spMkLst>
        </pc:spChg>
        <pc:spChg chg="add del">
          <ac:chgData name="Dan Daley" userId="3ae82bc1bf966b12" providerId="LiveId" clId="{8802D0CE-35AD-441C-95EA-9C2512A450DE}" dt="2024-02-26T14:50:25.514" v="1616" actId="26606"/>
          <ac:spMkLst>
            <pc:docMk/>
            <pc:sldMk cId="752814286" sldId="257"/>
            <ac:spMk id="12" creationId="{4FA533C5-33E3-4611-AF9F-72811D8B26A6}"/>
          </ac:spMkLst>
        </pc:spChg>
        <pc:spChg chg="add del">
          <ac:chgData name="Dan Daley" userId="3ae82bc1bf966b12" providerId="LiveId" clId="{8802D0CE-35AD-441C-95EA-9C2512A450DE}" dt="2024-02-26T14:51:18.380" v="1621" actId="26606"/>
          <ac:spMkLst>
            <pc:docMk/>
            <pc:sldMk cId="752814286" sldId="257"/>
            <ac:spMk id="13" creationId="{989BE678-777B-482A-A616-FEDC47B162E5}"/>
          </ac:spMkLst>
        </pc:spChg>
        <pc:spChg chg="add del">
          <ac:chgData name="Dan Daley" userId="3ae82bc1bf966b12" providerId="LiveId" clId="{8802D0CE-35AD-441C-95EA-9C2512A450DE}" dt="2024-02-26T14:50:25.514" v="1616" actId="26606"/>
          <ac:spMkLst>
            <pc:docMk/>
            <pc:sldMk cId="752814286" sldId="257"/>
            <ac:spMk id="18" creationId="{87F0FDC4-AD8C-47D9-9131-623C98ADB0AE}"/>
          </ac:spMkLst>
        </pc:spChg>
        <pc:spChg chg="add del">
          <ac:chgData name="Dan Daley" userId="3ae82bc1bf966b12" providerId="LiveId" clId="{8802D0CE-35AD-441C-95EA-9C2512A450DE}" dt="2024-02-26T14:51:18.380" v="1621" actId="26606"/>
          <ac:spMkLst>
            <pc:docMk/>
            <pc:sldMk cId="752814286" sldId="257"/>
            <ac:spMk id="19" creationId="{D28BE0C3-2102-4820-B88B-A448B1840D14}"/>
          </ac:spMkLst>
        </pc:spChg>
        <pc:spChg chg="add del">
          <ac:chgData name="Dan Daley" userId="3ae82bc1bf966b12" providerId="LiveId" clId="{8802D0CE-35AD-441C-95EA-9C2512A450DE}" dt="2024-02-26T14:50:25.514" v="1616" actId="26606"/>
          <ac:spMkLst>
            <pc:docMk/>
            <pc:sldMk cId="752814286" sldId="257"/>
            <ac:spMk id="20" creationId="{59EC6FFF-3949-4638-A265-B1515909B9FA}"/>
          </ac:spMkLst>
        </pc:spChg>
        <pc:spChg chg="add del">
          <ac:chgData name="Dan Daley" userId="3ae82bc1bf966b12" providerId="LiveId" clId="{8802D0CE-35AD-441C-95EA-9C2512A450DE}" dt="2024-02-26T14:51:18.380" v="1621" actId="26606"/>
          <ac:spMkLst>
            <pc:docMk/>
            <pc:sldMk cId="752814286" sldId="257"/>
            <ac:spMk id="21" creationId="{C885E190-58DD-42DD-A4A8-401E15C92A52}"/>
          </ac:spMkLst>
        </pc:spChg>
        <pc:spChg chg="add del">
          <ac:chgData name="Dan Daley" userId="3ae82bc1bf966b12" providerId="LiveId" clId="{8802D0CE-35AD-441C-95EA-9C2512A450DE}" dt="2024-02-26T14:50:25.514" v="1616" actId="26606"/>
          <ac:spMkLst>
            <pc:docMk/>
            <pc:sldMk cId="752814286" sldId="257"/>
            <ac:spMk id="22" creationId="{8C05BC5F-3118-49D0-B18C-5D9CC922C23D}"/>
          </ac:spMkLst>
        </pc:spChg>
        <pc:spChg chg="add del">
          <ac:chgData name="Dan Daley" userId="3ae82bc1bf966b12" providerId="LiveId" clId="{8802D0CE-35AD-441C-95EA-9C2512A450DE}" dt="2024-02-26T14:50:25.514" v="1616" actId="26606"/>
          <ac:spMkLst>
            <pc:docMk/>
            <pc:sldMk cId="752814286" sldId="257"/>
            <ac:spMk id="24" creationId="{9A4B1E59-3C8A-453C-B841-6AB3B0CF7069}"/>
          </ac:spMkLst>
        </pc:spChg>
        <pc:spChg chg="add">
          <ac:chgData name="Dan Daley" userId="3ae82bc1bf966b12" providerId="LiveId" clId="{8802D0CE-35AD-441C-95EA-9C2512A450DE}" dt="2024-02-26T14:55:19.869" v="1659" actId="26606"/>
          <ac:spMkLst>
            <pc:docMk/>
            <pc:sldMk cId="752814286" sldId="257"/>
            <ac:spMk id="28" creationId="{FC23C8D4-BD3D-4473-B3D0-89011586BE82}"/>
          </ac:spMkLst>
        </pc:spChg>
        <pc:spChg chg="add del">
          <ac:chgData name="Dan Daley" userId="3ae82bc1bf966b12" providerId="LiveId" clId="{8802D0CE-35AD-441C-95EA-9C2512A450DE}" dt="2024-02-26T14:52:32.352" v="1628"/>
          <ac:spMkLst>
            <pc:docMk/>
            <pc:sldMk cId="752814286" sldId="257"/>
            <ac:spMk id="35" creationId="{989BE678-777B-482A-A616-FEDC47B162E5}"/>
          </ac:spMkLst>
        </pc:spChg>
        <pc:spChg chg="add del">
          <ac:chgData name="Dan Daley" userId="3ae82bc1bf966b12" providerId="LiveId" clId="{8802D0CE-35AD-441C-95EA-9C2512A450DE}" dt="2024-02-26T14:52:32.352" v="1628"/>
          <ac:spMkLst>
            <pc:docMk/>
            <pc:sldMk cId="752814286" sldId="257"/>
            <ac:spMk id="41" creationId="{D28BE0C3-2102-4820-B88B-A448B1840D14}"/>
          </ac:spMkLst>
        </pc:spChg>
        <pc:spChg chg="add del">
          <ac:chgData name="Dan Daley" userId="3ae82bc1bf966b12" providerId="LiveId" clId="{8802D0CE-35AD-441C-95EA-9C2512A450DE}" dt="2024-02-26T14:52:32.352" v="1628"/>
          <ac:spMkLst>
            <pc:docMk/>
            <pc:sldMk cId="752814286" sldId="257"/>
            <ac:spMk id="43" creationId="{C6A81905-F480-46A4-BC10-215D24EA1AE6}"/>
          </ac:spMkLst>
        </pc:spChg>
        <pc:spChg chg="add del">
          <ac:chgData name="Dan Daley" userId="3ae82bc1bf966b12" providerId="LiveId" clId="{8802D0CE-35AD-441C-95EA-9C2512A450DE}" dt="2024-02-26T14:52:32.352" v="1628"/>
          <ac:spMkLst>
            <pc:docMk/>
            <pc:sldMk cId="752814286" sldId="257"/>
            <ac:spMk id="45" creationId="{36FD4D9D-3784-41E8-8405-A42B72F51331}"/>
          </ac:spMkLst>
        </pc:spChg>
        <pc:spChg chg="add del">
          <ac:chgData name="Dan Daley" userId="3ae82bc1bf966b12" providerId="LiveId" clId="{8802D0CE-35AD-441C-95EA-9C2512A450DE}" dt="2024-02-26T14:52:32.352" v="1628"/>
          <ac:spMkLst>
            <pc:docMk/>
            <pc:sldMk cId="752814286" sldId="257"/>
            <ac:spMk id="47" creationId="{60817A52-B891-4228-A61E-0C0A57632DDA}"/>
          </ac:spMkLst>
        </pc:spChg>
        <pc:picChg chg="add del">
          <ac:chgData name="Dan Daley" userId="3ae82bc1bf966b12" providerId="LiveId" clId="{8802D0CE-35AD-441C-95EA-9C2512A450DE}" dt="2024-02-26T14:50:25.514" v="1616" actId="26606"/>
          <ac:picMkLst>
            <pc:docMk/>
            <pc:sldMk cId="752814286" sldId="257"/>
            <ac:picMk id="6" creationId="{8949AD42-25FD-4C3D-9EEE-B7FEC5809988}"/>
          </ac:picMkLst>
        </pc:picChg>
        <pc:picChg chg="add del">
          <ac:chgData name="Dan Daley" userId="3ae82bc1bf966b12" providerId="LiveId" clId="{8802D0CE-35AD-441C-95EA-9C2512A450DE}" dt="2024-02-26T14:50:25.514" v="1616" actId="26606"/>
          <ac:picMkLst>
            <pc:docMk/>
            <pc:sldMk cId="752814286" sldId="257"/>
            <ac:picMk id="8" creationId="{91B28F63-CF00-448F-B141-FE33C33B1891}"/>
          </ac:picMkLst>
        </pc:picChg>
        <pc:picChg chg="add del">
          <ac:chgData name="Dan Daley" userId="3ae82bc1bf966b12" providerId="LiveId" clId="{8802D0CE-35AD-441C-95EA-9C2512A450DE}" dt="2024-02-26T14:51:18.380" v="1621" actId="26606"/>
          <ac:picMkLst>
            <pc:docMk/>
            <pc:sldMk cId="752814286" sldId="257"/>
            <ac:picMk id="9" creationId="{DF19BAF3-7E20-4B9D-B544-BABAEEA1FA75}"/>
          </ac:picMkLst>
        </pc:picChg>
        <pc:picChg chg="add del">
          <ac:chgData name="Dan Daley" userId="3ae82bc1bf966b12" providerId="LiveId" clId="{8802D0CE-35AD-441C-95EA-9C2512A450DE}" dt="2024-02-26T14:50:25.514" v="1616" actId="26606"/>
          <ac:picMkLst>
            <pc:docMk/>
            <pc:sldMk cId="752814286" sldId="257"/>
            <ac:picMk id="10" creationId="{2AE609E2-8522-44E4-9077-980E5BCF3E14}"/>
          </ac:picMkLst>
        </pc:picChg>
        <pc:picChg chg="add del">
          <ac:chgData name="Dan Daley" userId="3ae82bc1bf966b12" providerId="LiveId" clId="{8802D0CE-35AD-441C-95EA-9C2512A450DE}" dt="2024-02-26T14:51:18.380" v="1621" actId="26606"/>
          <ac:picMkLst>
            <pc:docMk/>
            <pc:sldMk cId="752814286" sldId="257"/>
            <ac:picMk id="11" creationId="{950648F4-ABCD-4DF0-8641-76CFB2354721}"/>
          </ac:picMkLst>
        </pc:picChg>
        <pc:picChg chg="del mod">
          <ac:chgData name="Dan Daley" userId="3ae82bc1bf966b12" providerId="LiveId" clId="{8802D0CE-35AD-441C-95EA-9C2512A450DE}" dt="2024-02-26T14:48:33.590" v="1612" actId="21"/>
          <ac:picMkLst>
            <pc:docMk/>
            <pc:sldMk cId="752814286" sldId="257"/>
            <ac:picMk id="14" creationId="{9A8AD548-922D-4E1D-B19C-5F6E808B8160}"/>
          </ac:picMkLst>
        </pc:picChg>
        <pc:picChg chg="add del">
          <ac:chgData name="Dan Daley" userId="3ae82bc1bf966b12" providerId="LiveId" clId="{8802D0CE-35AD-441C-95EA-9C2512A450DE}" dt="2024-02-26T14:51:18.380" v="1621" actId="26606"/>
          <ac:picMkLst>
            <pc:docMk/>
            <pc:sldMk cId="752814286" sldId="257"/>
            <ac:picMk id="15" creationId="{CF1EB4BD-9C7E-4AA3-9681-C7EB0DA6250B}"/>
          </ac:picMkLst>
        </pc:picChg>
        <pc:picChg chg="add del">
          <ac:chgData name="Dan Daley" userId="3ae82bc1bf966b12" providerId="LiveId" clId="{8802D0CE-35AD-441C-95EA-9C2512A450DE}" dt="2024-02-26T14:50:25.514" v="1616" actId="26606"/>
          <ac:picMkLst>
            <pc:docMk/>
            <pc:sldMk cId="752814286" sldId="257"/>
            <ac:picMk id="16" creationId="{6AC7D913-60B7-4603-881B-831DA5D3A940}"/>
          </ac:picMkLst>
        </pc:picChg>
        <pc:picChg chg="add del">
          <ac:chgData name="Dan Daley" userId="3ae82bc1bf966b12" providerId="LiveId" clId="{8802D0CE-35AD-441C-95EA-9C2512A450DE}" dt="2024-02-26T14:51:18.380" v="1621" actId="26606"/>
          <ac:picMkLst>
            <pc:docMk/>
            <pc:sldMk cId="752814286" sldId="257"/>
            <ac:picMk id="17" creationId="{94AAE3AA-3759-4D28-B0EF-575F25A5146C}"/>
          </ac:picMkLst>
        </pc:picChg>
        <pc:picChg chg="add mod ord">
          <ac:chgData name="Dan Daley" userId="3ae82bc1bf966b12" providerId="LiveId" clId="{8802D0CE-35AD-441C-95EA-9C2512A450DE}" dt="2024-02-26T14:55:19.869" v="1659" actId="26606"/>
          <ac:picMkLst>
            <pc:docMk/>
            <pc:sldMk cId="752814286" sldId="257"/>
            <ac:picMk id="26" creationId="{C50B27CE-AFBB-AFC4-8B5A-C328CD41AF76}"/>
          </ac:picMkLst>
        </pc:picChg>
        <pc:picChg chg="add del">
          <ac:chgData name="Dan Daley" userId="3ae82bc1bf966b12" providerId="LiveId" clId="{8802D0CE-35AD-441C-95EA-9C2512A450DE}" dt="2024-02-26T14:52:32.352" v="1628"/>
          <ac:picMkLst>
            <pc:docMk/>
            <pc:sldMk cId="752814286" sldId="257"/>
            <ac:picMk id="31" creationId="{DF19BAF3-7E20-4B9D-B544-BABAEEA1FA75}"/>
          </ac:picMkLst>
        </pc:picChg>
        <pc:picChg chg="add del">
          <ac:chgData name="Dan Daley" userId="3ae82bc1bf966b12" providerId="LiveId" clId="{8802D0CE-35AD-441C-95EA-9C2512A450DE}" dt="2024-02-26T14:52:32.352" v="1628"/>
          <ac:picMkLst>
            <pc:docMk/>
            <pc:sldMk cId="752814286" sldId="257"/>
            <ac:picMk id="33" creationId="{950648F4-ABCD-4DF0-8641-76CFB2354721}"/>
          </ac:picMkLst>
        </pc:picChg>
        <pc:picChg chg="add del">
          <ac:chgData name="Dan Daley" userId="3ae82bc1bf966b12" providerId="LiveId" clId="{8802D0CE-35AD-441C-95EA-9C2512A450DE}" dt="2024-02-26T14:52:32.352" v="1628"/>
          <ac:picMkLst>
            <pc:docMk/>
            <pc:sldMk cId="752814286" sldId="257"/>
            <ac:picMk id="37" creationId="{CF1EB4BD-9C7E-4AA3-9681-C7EB0DA6250B}"/>
          </ac:picMkLst>
        </pc:picChg>
        <pc:picChg chg="add del">
          <ac:chgData name="Dan Daley" userId="3ae82bc1bf966b12" providerId="LiveId" clId="{8802D0CE-35AD-441C-95EA-9C2512A450DE}" dt="2024-02-26T14:52:32.352" v="1628"/>
          <ac:picMkLst>
            <pc:docMk/>
            <pc:sldMk cId="752814286" sldId="257"/>
            <ac:picMk id="39" creationId="{94AAE3AA-3759-4D28-B0EF-575F25A5146C}"/>
          </ac:picMkLst>
        </pc:picChg>
      </pc:sldChg>
      <pc:sldChg chg="addSp modSp mod ord modAnim modNotesTx">
        <pc:chgData name="Dan Daley" userId="3ae82bc1bf966b12" providerId="LiveId" clId="{8802D0CE-35AD-441C-95EA-9C2512A450DE}" dt="2024-02-26T18:23:33.087" v="4218" actId="1076"/>
        <pc:sldMkLst>
          <pc:docMk/>
          <pc:sldMk cId="2624630061" sldId="272"/>
        </pc:sldMkLst>
        <pc:spChg chg="add mod">
          <ac:chgData name="Dan Daley" userId="3ae82bc1bf966b12" providerId="LiveId" clId="{8802D0CE-35AD-441C-95EA-9C2512A450DE}" dt="2024-02-26T18:23:33.087" v="4218" actId="1076"/>
          <ac:spMkLst>
            <pc:docMk/>
            <pc:sldMk cId="2624630061" sldId="272"/>
            <ac:spMk id="2" creationId="{A05FB404-6F58-29C6-4310-4D671CC77105}"/>
          </ac:spMkLst>
        </pc:spChg>
        <pc:spChg chg="mod">
          <ac:chgData name="Dan Daley" userId="3ae82bc1bf966b12" providerId="LiveId" clId="{8802D0CE-35AD-441C-95EA-9C2512A450DE}" dt="2024-02-26T14:55:03.560" v="1654"/>
          <ac:spMkLst>
            <pc:docMk/>
            <pc:sldMk cId="2624630061" sldId="272"/>
            <ac:spMk id="3" creationId="{FAD72D26-24EF-4CBD-9431-A558CB7CA906}"/>
          </ac:spMkLst>
        </pc:spChg>
        <pc:spChg chg="mod">
          <ac:chgData name="Dan Daley" userId="3ae82bc1bf966b12" providerId="LiveId" clId="{8802D0CE-35AD-441C-95EA-9C2512A450DE}" dt="2024-02-26T14:55:03.560" v="1654"/>
          <ac:spMkLst>
            <pc:docMk/>
            <pc:sldMk cId="2624630061" sldId="272"/>
            <ac:spMk id="6" creationId="{5E5CAC52-3FD1-464A-805A-B8F7AF04574A}"/>
          </ac:spMkLst>
        </pc:spChg>
        <pc:graphicFrameChg chg="mod">
          <ac:chgData name="Dan Daley" userId="3ae82bc1bf966b12" providerId="LiveId" clId="{8802D0CE-35AD-441C-95EA-9C2512A450DE}" dt="2024-02-26T14:55:03.560" v="1654"/>
          <ac:graphicFrameMkLst>
            <pc:docMk/>
            <pc:sldMk cId="2624630061" sldId="272"/>
            <ac:graphicFrameMk id="4" creationId="{93897051-DA8D-4072-A594-51769F8D52F5}"/>
          </ac:graphicFrameMkLst>
        </pc:graphicFrameChg>
      </pc:sldChg>
      <pc:sldChg chg="addSp modSp mod modAnim">
        <pc:chgData name="Dan Daley" userId="3ae82bc1bf966b12" providerId="LiveId" clId="{8802D0CE-35AD-441C-95EA-9C2512A450DE}" dt="2024-02-26T17:00:32.839" v="2885"/>
        <pc:sldMkLst>
          <pc:docMk/>
          <pc:sldMk cId="395518310" sldId="279"/>
        </pc:sldMkLst>
        <pc:spChg chg="add mod">
          <ac:chgData name="Dan Daley" userId="3ae82bc1bf966b12" providerId="LiveId" clId="{8802D0CE-35AD-441C-95EA-9C2512A450DE}" dt="2024-02-26T17:00:12.775" v="2883" actId="14100"/>
          <ac:spMkLst>
            <pc:docMk/>
            <pc:sldMk cId="395518310" sldId="279"/>
            <ac:spMk id="2" creationId="{8B4FF3B6-D5D2-650E-FAEF-04C209377F99}"/>
          </ac:spMkLst>
        </pc:spChg>
        <pc:spChg chg="add mod">
          <ac:chgData name="Dan Daley" userId="3ae82bc1bf966b12" providerId="LiveId" clId="{8802D0CE-35AD-441C-95EA-9C2512A450DE}" dt="2024-02-26T16:59:51.035" v="2858"/>
          <ac:spMkLst>
            <pc:docMk/>
            <pc:sldMk cId="395518310" sldId="279"/>
            <ac:spMk id="3" creationId="{4EC8A198-55AB-E6EB-E8E3-FBE98199AD3C}"/>
          </ac:spMkLst>
        </pc:spChg>
        <pc:spChg chg="mod">
          <ac:chgData name="Dan Daley" userId="3ae82bc1bf966b12" providerId="LiveId" clId="{8802D0CE-35AD-441C-95EA-9C2512A450DE}" dt="2024-02-26T16:57:48.341" v="2832" actId="20577"/>
          <ac:spMkLst>
            <pc:docMk/>
            <pc:sldMk cId="395518310" sldId="279"/>
            <ac:spMk id="14" creationId="{C15EE852-24F1-4643-8082-AB45CFF2BA10}"/>
          </ac:spMkLst>
        </pc:spChg>
        <pc:spChg chg="mod">
          <ac:chgData name="Dan Daley" userId="3ae82bc1bf966b12" providerId="LiveId" clId="{8802D0CE-35AD-441C-95EA-9C2512A450DE}" dt="2024-02-26T16:59:27.310" v="2854" actId="14100"/>
          <ac:spMkLst>
            <pc:docMk/>
            <pc:sldMk cId="395518310" sldId="279"/>
            <ac:spMk id="15" creationId="{4139825C-53C7-44F4-A064-9795CECD081B}"/>
          </ac:spMkLst>
        </pc:spChg>
        <pc:spChg chg="mod">
          <ac:chgData name="Dan Daley" userId="3ae82bc1bf966b12" providerId="LiveId" clId="{8802D0CE-35AD-441C-95EA-9C2512A450DE}" dt="2024-02-26T14:55:03.560" v="1654"/>
          <ac:spMkLst>
            <pc:docMk/>
            <pc:sldMk cId="395518310" sldId="279"/>
            <ac:spMk id="21" creationId="{1C563B34-DD53-4FB1-B8C2-8914E01C6365}"/>
          </ac:spMkLst>
        </pc:spChg>
        <pc:picChg chg="mod">
          <ac:chgData name="Dan Daley" userId="3ae82bc1bf966b12" providerId="LiveId" clId="{8802D0CE-35AD-441C-95EA-9C2512A450DE}" dt="2024-02-26T16:57:31.766" v="2797" actId="1076"/>
          <ac:picMkLst>
            <pc:docMk/>
            <pc:sldMk cId="395518310" sldId="279"/>
            <ac:picMk id="18" creationId="{301557C2-9072-409B-88EC-E8577CEFCAFB}"/>
          </ac:picMkLst>
        </pc:picChg>
      </pc:sldChg>
      <pc:sldChg chg="delSp modSp del ord delDesignElem">
        <pc:chgData name="Dan Daley" userId="3ae82bc1bf966b12" providerId="LiveId" clId="{8802D0CE-35AD-441C-95EA-9C2512A450DE}" dt="2024-02-26T17:40:16.057" v="3181" actId="2696"/>
        <pc:sldMkLst>
          <pc:docMk/>
          <pc:sldMk cId="560021826" sldId="317"/>
        </pc:sldMkLst>
        <pc:spChg chg="mod">
          <ac:chgData name="Dan Daley" userId="3ae82bc1bf966b12" providerId="LiveId" clId="{8802D0CE-35AD-441C-95EA-9C2512A450DE}" dt="2024-02-26T14:55:03.560" v="1654"/>
          <ac:spMkLst>
            <pc:docMk/>
            <pc:sldMk cId="560021826" sldId="317"/>
            <ac:spMk id="4" creationId="{E1E7D98D-6710-41D2-B258-E1A1059D29F8}"/>
          </ac:spMkLst>
        </pc:spChg>
        <pc:spChg chg="mod">
          <ac:chgData name="Dan Daley" userId="3ae82bc1bf966b12" providerId="LiveId" clId="{8802D0CE-35AD-441C-95EA-9C2512A450DE}" dt="2024-02-26T14:55:03.560" v="1654"/>
          <ac:spMkLst>
            <pc:docMk/>
            <pc:sldMk cId="560021826" sldId="317"/>
            <ac:spMk id="15" creationId="{40F1DF5B-353A-4270-8C10-6A1509441174}"/>
          </ac:spMkLst>
        </pc:spChg>
        <pc:spChg chg="del">
          <ac:chgData name="Dan Daley" userId="3ae82bc1bf966b12" providerId="LiveId" clId="{8802D0CE-35AD-441C-95EA-9C2512A450DE}" dt="2024-02-26T14:48:14.509" v="1608"/>
          <ac:spMkLst>
            <pc:docMk/>
            <pc:sldMk cId="560021826" sldId="317"/>
            <ac:spMk id="34" creationId="{82184FF4-7029-4ED7-813A-192E60608764}"/>
          </ac:spMkLst>
        </pc:spChg>
        <pc:spChg chg="del">
          <ac:chgData name="Dan Daley" userId="3ae82bc1bf966b12" providerId="LiveId" clId="{8802D0CE-35AD-441C-95EA-9C2512A450DE}" dt="2024-02-26T14:48:14.509" v="1608"/>
          <ac:spMkLst>
            <pc:docMk/>
            <pc:sldMk cId="560021826" sldId="317"/>
            <ac:spMk id="36" creationId="{AAA7AB09-557C-41AD-9113-FF9F68FA1035}"/>
          </ac:spMkLst>
        </pc:spChg>
        <pc:spChg chg="del">
          <ac:chgData name="Dan Daley" userId="3ae82bc1bf966b12" providerId="LiveId" clId="{8802D0CE-35AD-441C-95EA-9C2512A450DE}" dt="2024-02-26T14:48:14.509" v="1608"/>
          <ac:spMkLst>
            <pc:docMk/>
            <pc:sldMk cId="560021826" sldId="317"/>
            <ac:spMk id="38" creationId="{EF99ECAA-1F11-4937-BBA6-51935AB44C9D}"/>
          </ac:spMkLst>
        </pc:spChg>
        <pc:spChg chg="del">
          <ac:chgData name="Dan Daley" userId="3ae82bc1bf966b12" providerId="LiveId" clId="{8802D0CE-35AD-441C-95EA-9C2512A450DE}" dt="2024-02-26T14:48:14.509" v="1608"/>
          <ac:spMkLst>
            <pc:docMk/>
            <pc:sldMk cId="560021826" sldId="317"/>
            <ac:spMk id="46" creationId="{1DB043B4-68C6-45B9-82AC-A5800EADB8DB}"/>
          </ac:spMkLst>
        </pc:spChg>
        <pc:spChg chg="del">
          <ac:chgData name="Dan Daley" userId="3ae82bc1bf966b12" providerId="LiveId" clId="{8802D0CE-35AD-441C-95EA-9C2512A450DE}" dt="2024-02-26T14:48:14.509" v="1608"/>
          <ac:spMkLst>
            <pc:docMk/>
            <pc:sldMk cId="560021826" sldId="317"/>
            <ac:spMk id="48" creationId="{3C64A91D-E535-4C24-A0E3-96A3810E3FDC}"/>
          </ac:spMkLst>
        </pc:spChg>
        <pc:spChg chg="del">
          <ac:chgData name="Dan Daley" userId="3ae82bc1bf966b12" providerId="LiveId" clId="{8802D0CE-35AD-441C-95EA-9C2512A450DE}" dt="2024-02-26T14:48:14.509" v="1608"/>
          <ac:spMkLst>
            <pc:docMk/>
            <pc:sldMk cId="560021826" sldId="317"/>
            <ac:spMk id="50" creationId="{26FC4867-BA3E-4F8E-AB23-684F34DF3D31}"/>
          </ac:spMkLst>
        </pc:spChg>
        <pc:grpChg chg="del">
          <ac:chgData name="Dan Daley" userId="3ae82bc1bf966b12" providerId="LiveId" clId="{8802D0CE-35AD-441C-95EA-9C2512A450DE}" dt="2024-02-26T14:48:14.509" v="1608"/>
          <ac:grpSpMkLst>
            <pc:docMk/>
            <pc:sldMk cId="560021826" sldId="317"/>
            <ac:grpSpMk id="40" creationId="{79DE9FAB-6BBA-4CFE-B67D-77B47F01ECA4}"/>
          </ac:grpSpMkLst>
        </pc:grpChg>
        <pc:picChg chg="mod">
          <ac:chgData name="Dan Daley" userId="3ae82bc1bf966b12" providerId="LiveId" clId="{8802D0CE-35AD-441C-95EA-9C2512A450DE}" dt="2024-02-26T14:55:03.560" v="1654"/>
          <ac:picMkLst>
            <pc:docMk/>
            <pc:sldMk cId="560021826" sldId="317"/>
            <ac:picMk id="8" creationId="{5FED7C55-F545-49A1-90FD-D853A25AB453}"/>
          </ac:picMkLst>
        </pc:picChg>
      </pc:sldChg>
      <pc:sldChg chg="addSp delSp modSp del mod modClrScheme chgLayout">
        <pc:chgData name="Dan Daley" userId="3ae82bc1bf966b12" providerId="LiveId" clId="{8802D0CE-35AD-441C-95EA-9C2512A450DE}" dt="2024-02-26T17:38:55.651" v="3175" actId="2696"/>
        <pc:sldMkLst>
          <pc:docMk/>
          <pc:sldMk cId="3247798845" sldId="391"/>
        </pc:sldMkLst>
        <pc:spChg chg="add del mod ord">
          <ac:chgData name="Dan Daley" userId="3ae82bc1bf966b12" providerId="LiveId" clId="{8802D0CE-35AD-441C-95EA-9C2512A450DE}" dt="2024-02-26T17:38:39.148" v="3174" actId="700"/>
          <ac:spMkLst>
            <pc:docMk/>
            <pc:sldMk cId="3247798845" sldId="391"/>
            <ac:spMk id="3" creationId="{E3D04224-5F2E-CEFE-C90D-3B2674E78703}"/>
          </ac:spMkLst>
        </pc:spChg>
        <pc:spChg chg="add mod ord">
          <ac:chgData name="Dan Daley" userId="3ae82bc1bf966b12" providerId="LiveId" clId="{8802D0CE-35AD-441C-95EA-9C2512A450DE}" dt="2024-02-26T17:38:39.148" v="3174" actId="700"/>
          <ac:spMkLst>
            <pc:docMk/>
            <pc:sldMk cId="3247798845" sldId="391"/>
            <ac:spMk id="4" creationId="{7D0D46B5-7FC7-6CB3-C805-741D2B57CCE8}"/>
          </ac:spMkLst>
        </pc:spChg>
        <pc:spChg chg="add mod ord">
          <ac:chgData name="Dan Daley" userId="3ae82bc1bf966b12" providerId="LiveId" clId="{8802D0CE-35AD-441C-95EA-9C2512A450DE}" dt="2024-02-26T17:38:39.148" v="3174" actId="700"/>
          <ac:spMkLst>
            <pc:docMk/>
            <pc:sldMk cId="3247798845" sldId="391"/>
            <ac:spMk id="5" creationId="{D91034F9-6DB6-84E2-4CB5-91AA91B8FD1B}"/>
          </ac:spMkLst>
        </pc:spChg>
        <pc:spChg chg="mod">
          <ac:chgData name="Dan Daley" userId="3ae82bc1bf966b12" providerId="LiveId" clId="{8802D0CE-35AD-441C-95EA-9C2512A450DE}" dt="2024-02-26T14:55:03.560" v="1654"/>
          <ac:spMkLst>
            <pc:docMk/>
            <pc:sldMk cId="3247798845" sldId="391"/>
            <ac:spMk id="6" creationId="{36E60F23-FB58-4EF8-82FD-E86CED25FDD4}"/>
          </ac:spMkLst>
        </pc:spChg>
        <pc:spChg chg="add mod ord">
          <ac:chgData name="Dan Daley" userId="3ae82bc1bf966b12" providerId="LiveId" clId="{8802D0CE-35AD-441C-95EA-9C2512A450DE}" dt="2024-02-26T17:38:39.148" v="3174" actId="700"/>
          <ac:spMkLst>
            <pc:docMk/>
            <pc:sldMk cId="3247798845" sldId="391"/>
            <ac:spMk id="7" creationId="{36A8CFEF-E689-EA94-9C45-24C647FA8074}"/>
          </ac:spMkLst>
        </pc:spChg>
        <pc:spChg chg="del mod">
          <ac:chgData name="Dan Daley" userId="3ae82bc1bf966b12" providerId="LiveId" clId="{8802D0CE-35AD-441C-95EA-9C2512A450DE}" dt="2024-02-26T17:38:28.201" v="3173" actId="21"/>
          <ac:spMkLst>
            <pc:docMk/>
            <pc:sldMk cId="3247798845" sldId="391"/>
            <ac:spMk id="22" creationId="{F8FAEED9-1ECD-45F9-87A0-9394BAEABB79}"/>
          </ac:spMkLst>
        </pc:spChg>
      </pc:sldChg>
      <pc:sldChg chg="modSp mod ord modNotesTx">
        <pc:chgData name="Dan Daley" userId="3ae82bc1bf966b12" providerId="LiveId" clId="{8802D0CE-35AD-441C-95EA-9C2512A450DE}" dt="2024-02-26T14:55:03.560" v="1654"/>
        <pc:sldMkLst>
          <pc:docMk/>
          <pc:sldMk cId="2528093903" sldId="392"/>
        </pc:sldMkLst>
        <pc:spChg chg="mod">
          <ac:chgData name="Dan Daley" userId="3ae82bc1bf966b12" providerId="LiveId" clId="{8802D0CE-35AD-441C-95EA-9C2512A450DE}" dt="2024-02-26T14:55:03.560" v="1654"/>
          <ac:spMkLst>
            <pc:docMk/>
            <pc:sldMk cId="2528093903" sldId="392"/>
            <ac:spMk id="5" creationId="{AB5B5D67-8CC2-5EC3-D84E-128A54E63E96}"/>
          </ac:spMkLst>
        </pc:spChg>
        <pc:spChg chg="mod">
          <ac:chgData name="Dan Daley" userId="3ae82bc1bf966b12" providerId="LiveId" clId="{8802D0CE-35AD-441C-95EA-9C2512A450DE}" dt="2024-02-26T14:55:03.560" v="1654"/>
          <ac:spMkLst>
            <pc:docMk/>
            <pc:sldMk cId="2528093903" sldId="392"/>
            <ac:spMk id="13" creationId="{A87CF23D-9FAC-E301-5D95-DC32F4B4AF42}"/>
          </ac:spMkLst>
        </pc:spChg>
        <pc:spChg chg="mod">
          <ac:chgData name="Dan Daley" userId="3ae82bc1bf966b12" providerId="LiveId" clId="{8802D0CE-35AD-441C-95EA-9C2512A450DE}" dt="2024-02-26T14:55:03.560" v="1654"/>
          <ac:spMkLst>
            <pc:docMk/>
            <pc:sldMk cId="2528093903" sldId="392"/>
            <ac:spMk id="14" creationId="{899EC9C3-B8B7-4858-158A-779988DFCBD2}"/>
          </ac:spMkLst>
        </pc:spChg>
        <pc:spChg chg="mod">
          <ac:chgData name="Dan Daley" userId="3ae82bc1bf966b12" providerId="LiveId" clId="{8802D0CE-35AD-441C-95EA-9C2512A450DE}" dt="2024-02-26T14:55:03.560" v="1654"/>
          <ac:spMkLst>
            <pc:docMk/>
            <pc:sldMk cId="2528093903" sldId="392"/>
            <ac:spMk id="16" creationId="{FF7EAE28-F260-34BC-2D6C-B44F5C21638D}"/>
          </ac:spMkLst>
        </pc:spChg>
        <pc:spChg chg="mod">
          <ac:chgData name="Dan Daley" userId="3ae82bc1bf966b12" providerId="LiveId" clId="{8802D0CE-35AD-441C-95EA-9C2512A450DE}" dt="2024-02-26T14:55:03.560" v="1654"/>
          <ac:spMkLst>
            <pc:docMk/>
            <pc:sldMk cId="2528093903" sldId="392"/>
            <ac:spMk id="18" creationId="{712F45EB-9C4C-D5A9-BE33-2F8302C553FD}"/>
          </ac:spMkLst>
        </pc:spChg>
        <pc:picChg chg="mod">
          <ac:chgData name="Dan Daley" userId="3ae82bc1bf966b12" providerId="LiveId" clId="{8802D0CE-35AD-441C-95EA-9C2512A450DE}" dt="2024-02-26T14:16:05.172" v="3" actId="1440"/>
          <ac:picMkLst>
            <pc:docMk/>
            <pc:sldMk cId="2528093903" sldId="392"/>
            <ac:picMk id="21" creationId="{CBD11DDA-5281-CFEF-B755-6DF1BE67B88F}"/>
          </ac:picMkLst>
        </pc:picChg>
        <pc:picChg chg="mod">
          <ac:chgData name="Dan Daley" userId="3ae82bc1bf966b12" providerId="LiveId" clId="{8802D0CE-35AD-441C-95EA-9C2512A450DE}" dt="2024-02-26T14:16:06.907" v="4" actId="1440"/>
          <ac:picMkLst>
            <pc:docMk/>
            <pc:sldMk cId="2528093903" sldId="392"/>
            <ac:picMk id="23" creationId="{A6EF26A5-F2E5-8716-62C6-6A7758B295E4}"/>
          </ac:picMkLst>
        </pc:picChg>
        <pc:picChg chg="mod">
          <ac:chgData name="Dan Daley" userId="3ae82bc1bf966b12" providerId="LiveId" clId="{8802D0CE-35AD-441C-95EA-9C2512A450DE}" dt="2024-02-26T14:16:08.965" v="5" actId="1440"/>
          <ac:picMkLst>
            <pc:docMk/>
            <pc:sldMk cId="2528093903" sldId="392"/>
            <ac:picMk id="25" creationId="{CE0B4EB4-4776-A684-D31F-E5A58FD2B2BF}"/>
          </ac:picMkLst>
        </pc:picChg>
      </pc:sldChg>
      <pc:sldChg chg="modSp mod ord">
        <pc:chgData name="Dan Daley" userId="3ae82bc1bf966b12" providerId="LiveId" clId="{8802D0CE-35AD-441C-95EA-9C2512A450DE}" dt="2024-02-26T17:56:48.447" v="3776" actId="20577"/>
        <pc:sldMkLst>
          <pc:docMk/>
          <pc:sldMk cId="1650979287" sldId="393"/>
        </pc:sldMkLst>
        <pc:spChg chg="mod">
          <ac:chgData name="Dan Daley" userId="3ae82bc1bf966b12" providerId="LiveId" clId="{8802D0CE-35AD-441C-95EA-9C2512A450DE}" dt="2024-02-26T14:55:03.560" v="1654"/>
          <ac:spMkLst>
            <pc:docMk/>
            <pc:sldMk cId="1650979287" sldId="393"/>
            <ac:spMk id="11" creationId="{8F62EA5E-30F6-0FA1-77C3-D8A013845889}"/>
          </ac:spMkLst>
        </pc:spChg>
        <pc:spChg chg="mod">
          <ac:chgData name="Dan Daley" userId="3ae82bc1bf966b12" providerId="LiveId" clId="{8802D0CE-35AD-441C-95EA-9C2512A450DE}" dt="2024-02-26T14:55:03.560" v="1654"/>
          <ac:spMkLst>
            <pc:docMk/>
            <pc:sldMk cId="1650979287" sldId="393"/>
            <ac:spMk id="12" creationId="{9DD85335-8241-645A-4714-8FA4D4E0FCFC}"/>
          </ac:spMkLst>
        </pc:spChg>
        <pc:spChg chg="mod">
          <ac:chgData name="Dan Daley" userId="3ae82bc1bf966b12" providerId="LiveId" clId="{8802D0CE-35AD-441C-95EA-9C2512A450DE}" dt="2024-02-26T17:56:48.447" v="3776" actId="20577"/>
          <ac:spMkLst>
            <pc:docMk/>
            <pc:sldMk cId="1650979287" sldId="393"/>
            <ac:spMk id="13" creationId="{1EA803A9-D89F-4CDD-75E3-37765FEC2BC5}"/>
          </ac:spMkLst>
        </pc:spChg>
      </pc:sldChg>
      <pc:sldChg chg="modSp mod ord modNotesTx">
        <pc:chgData name="Dan Daley" userId="3ae82bc1bf966b12" providerId="LiveId" clId="{8802D0CE-35AD-441C-95EA-9C2512A450DE}" dt="2024-02-26T17:57:37.989" v="3780" actId="20577"/>
        <pc:sldMkLst>
          <pc:docMk/>
          <pc:sldMk cId="51882121" sldId="394"/>
        </pc:sldMkLst>
        <pc:spChg chg="mod">
          <ac:chgData name="Dan Daley" userId="3ae82bc1bf966b12" providerId="LiveId" clId="{8802D0CE-35AD-441C-95EA-9C2512A450DE}" dt="2024-02-26T14:55:03.560" v="1654"/>
          <ac:spMkLst>
            <pc:docMk/>
            <pc:sldMk cId="51882121" sldId="394"/>
            <ac:spMk id="6" creationId="{416D07CD-A67B-BEAA-169F-309A76CC540B}"/>
          </ac:spMkLst>
        </pc:spChg>
        <pc:spChg chg="mod">
          <ac:chgData name="Dan Daley" userId="3ae82bc1bf966b12" providerId="LiveId" clId="{8802D0CE-35AD-441C-95EA-9C2512A450DE}" dt="2024-02-26T16:52:03.913" v="2700" actId="1076"/>
          <ac:spMkLst>
            <pc:docMk/>
            <pc:sldMk cId="51882121" sldId="394"/>
            <ac:spMk id="7" creationId="{907F53D2-6D1C-80D1-01D5-636F8F139A1A}"/>
          </ac:spMkLst>
        </pc:spChg>
        <pc:spChg chg="mod">
          <ac:chgData name="Dan Daley" userId="3ae82bc1bf966b12" providerId="LiveId" clId="{8802D0CE-35AD-441C-95EA-9C2512A450DE}" dt="2024-02-26T17:57:37.989" v="3780" actId="20577"/>
          <ac:spMkLst>
            <pc:docMk/>
            <pc:sldMk cId="51882121" sldId="394"/>
            <ac:spMk id="9" creationId="{690295CF-BB32-DD81-8238-FB0677CEFE87}"/>
          </ac:spMkLst>
        </pc:spChg>
        <pc:picChg chg="mod">
          <ac:chgData name="Dan Daley" userId="3ae82bc1bf966b12" providerId="LiveId" clId="{8802D0CE-35AD-441C-95EA-9C2512A450DE}" dt="2024-02-26T16:51:40.518" v="2693" actId="1076"/>
          <ac:picMkLst>
            <pc:docMk/>
            <pc:sldMk cId="51882121" sldId="394"/>
            <ac:picMk id="11" creationId="{53ACAB65-D0E0-90C5-27F9-F83D7B37DDF2}"/>
          </ac:picMkLst>
        </pc:picChg>
      </pc:sldChg>
      <pc:sldChg chg="addSp modSp mod ord modClrScheme modAnim chgLayout modNotesTx">
        <pc:chgData name="Dan Daley" userId="3ae82bc1bf966b12" providerId="LiveId" clId="{8802D0CE-35AD-441C-95EA-9C2512A450DE}" dt="2024-02-26T17:59:09.685" v="3830" actId="20577"/>
        <pc:sldMkLst>
          <pc:docMk/>
          <pc:sldMk cId="3901822678" sldId="395"/>
        </pc:sldMkLst>
        <pc:spChg chg="add mod ord">
          <ac:chgData name="Dan Daley" userId="3ae82bc1bf966b12" providerId="LiveId" clId="{8802D0CE-35AD-441C-95EA-9C2512A450DE}" dt="2024-02-26T17:59:09.685" v="3830" actId="20577"/>
          <ac:spMkLst>
            <pc:docMk/>
            <pc:sldMk cId="3901822678" sldId="395"/>
            <ac:spMk id="2" creationId="{FFF18ED0-131A-0F34-0B0F-E8AE7528287A}"/>
          </ac:spMkLst>
        </pc:spChg>
        <pc:spChg chg="mod">
          <ac:chgData name="Dan Daley" userId="3ae82bc1bf966b12" providerId="LiveId" clId="{8802D0CE-35AD-441C-95EA-9C2512A450DE}" dt="2024-02-26T14:55:03.560" v="1654"/>
          <ac:spMkLst>
            <pc:docMk/>
            <pc:sldMk cId="3901822678" sldId="395"/>
            <ac:spMk id="7" creationId="{6EEDBD94-990D-1301-A5ED-B7D7F11D5334}"/>
          </ac:spMkLst>
        </pc:spChg>
        <pc:spChg chg="mod ord">
          <ac:chgData name="Dan Daley" userId="3ae82bc1bf966b12" providerId="LiveId" clId="{8802D0CE-35AD-441C-95EA-9C2512A450DE}" dt="2024-02-26T16:52:44.196" v="2711" actId="700"/>
          <ac:spMkLst>
            <pc:docMk/>
            <pc:sldMk cId="3901822678" sldId="395"/>
            <ac:spMk id="8" creationId="{636C9E2D-C468-33D4-256F-52B4E091E804}"/>
          </ac:spMkLst>
        </pc:spChg>
        <pc:picChg chg="mod ord">
          <ac:chgData name="Dan Daley" userId="3ae82bc1bf966b12" providerId="LiveId" clId="{8802D0CE-35AD-441C-95EA-9C2512A450DE}" dt="2024-02-26T16:54:14.163" v="2723" actId="1076"/>
          <ac:picMkLst>
            <pc:docMk/>
            <pc:sldMk cId="3901822678" sldId="395"/>
            <ac:picMk id="11" creationId="{76422757-B10C-CE32-E4C6-3461EC75EEE2}"/>
          </ac:picMkLst>
        </pc:picChg>
      </pc:sldChg>
      <pc:sldChg chg="modSp mod ord modAnim modNotesTx">
        <pc:chgData name="Dan Daley" userId="3ae82bc1bf966b12" providerId="LiveId" clId="{8802D0CE-35AD-441C-95EA-9C2512A450DE}" dt="2024-02-26T14:55:03.701" v="1656" actId="27636"/>
        <pc:sldMkLst>
          <pc:docMk/>
          <pc:sldMk cId="1728332678" sldId="396"/>
        </pc:sldMkLst>
        <pc:spChg chg="mod">
          <ac:chgData name="Dan Daley" userId="3ae82bc1bf966b12" providerId="LiveId" clId="{8802D0CE-35AD-441C-95EA-9C2512A450DE}" dt="2024-02-26T14:38:51.179" v="1183" actId="14100"/>
          <ac:spMkLst>
            <pc:docMk/>
            <pc:sldMk cId="1728332678" sldId="396"/>
            <ac:spMk id="2" creationId="{63C484B0-4339-AC93-8046-D99F736C2837}"/>
          </ac:spMkLst>
        </pc:spChg>
        <pc:spChg chg="mod">
          <ac:chgData name="Dan Daley" userId="3ae82bc1bf966b12" providerId="LiveId" clId="{8802D0CE-35AD-441C-95EA-9C2512A450DE}" dt="2024-02-26T14:55:03.701" v="1656" actId="27636"/>
          <ac:spMkLst>
            <pc:docMk/>
            <pc:sldMk cId="1728332678" sldId="396"/>
            <ac:spMk id="3" creationId="{79C625D4-A888-5D90-9A76-29B9B99D199F}"/>
          </ac:spMkLst>
        </pc:spChg>
        <pc:spChg chg="mod">
          <ac:chgData name="Dan Daley" userId="3ae82bc1bf966b12" providerId="LiveId" clId="{8802D0CE-35AD-441C-95EA-9C2512A450DE}" dt="2024-02-26T14:55:03.560" v="1654"/>
          <ac:spMkLst>
            <pc:docMk/>
            <pc:sldMk cId="1728332678" sldId="396"/>
            <ac:spMk id="6" creationId="{71D29EF3-23AD-3361-8C4C-FDE1E11565C6}"/>
          </ac:spMkLst>
        </pc:spChg>
      </pc:sldChg>
      <pc:sldChg chg="modSp mod ord setBg modAnim chgLayout modNotesTx">
        <pc:chgData name="Dan Daley" userId="3ae82bc1bf966b12" providerId="LiveId" clId="{8802D0CE-35AD-441C-95EA-9C2512A450DE}" dt="2024-02-26T18:16:45.990" v="3963" actId="20577"/>
        <pc:sldMkLst>
          <pc:docMk/>
          <pc:sldMk cId="1879907988" sldId="397"/>
        </pc:sldMkLst>
        <pc:spChg chg="mod">
          <ac:chgData name="Dan Daley" userId="3ae82bc1bf966b12" providerId="LiveId" clId="{8802D0CE-35AD-441C-95EA-9C2512A450DE}" dt="2024-02-26T14:55:03.560" v="1654"/>
          <ac:spMkLst>
            <pc:docMk/>
            <pc:sldMk cId="1879907988" sldId="397"/>
            <ac:spMk id="6" creationId="{CE63193F-6623-7DE8-2836-812CEA0ACCEA}"/>
          </ac:spMkLst>
        </pc:spChg>
        <pc:spChg chg="mod ord">
          <ac:chgData name="Dan Daley" userId="3ae82bc1bf966b12" providerId="LiveId" clId="{8802D0CE-35AD-441C-95EA-9C2512A450DE}" dt="2024-02-26T18:14:56.109" v="3948" actId="700"/>
          <ac:spMkLst>
            <pc:docMk/>
            <pc:sldMk cId="1879907988" sldId="397"/>
            <ac:spMk id="7" creationId="{14DF32D8-FE0E-EF3C-3B9C-F683FBF6EE80}"/>
          </ac:spMkLst>
        </pc:spChg>
        <pc:spChg chg="mod ord">
          <ac:chgData name="Dan Daley" userId="3ae82bc1bf966b12" providerId="LiveId" clId="{8802D0CE-35AD-441C-95EA-9C2512A450DE}" dt="2024-02-26T18:14:56.109" v="3948" actId="700"/>
          <ac:spMkLst>
            <pc:docMk/>
            <pc:sldMk cId="1879907988" sldId="397"/>
            <ac:spMk id="8" creationId="{58EE5969-7894-25B3-0C9A-44E60B10A004}"/>
          </ac:spMkLst>
        </pc:spChg>
        <pc:spChg chg="mod ord">
          <ac:chgData name="Dan Daley" userId="3ae82bc1bf966b12" providerId="LiveId" clId="{8802D0CE-35AD-441C-95EA-9C2512A450DE}" dt="2024-02-26T18:15:34.199" v="3953" actId="255"/>
          <ac:spMkLst>
            <pc:docMk/>
            <pc:sldMk cId="1879907988" sldId="397"/>
            <ac:spMk id="9" creationId="{2E90F2D9-8C67-6644-771E-65F485F1C970}"/>
          </ac:spMkLst>
        </pc:spChg>
        <pc:spChg chg="mod ord">
          <ac:chgData name="Dan Daley" userId="3ae82bc1bf966b12" providerId="LiveId" clId="{8802D0CE-35AD-441C-95EA-9C2512A450DE}" dt="2024-02-26T18:14:56.109" v="3948" actId="700"/>
          <ac:spMkLst>
            <pc:docMk/>
            <pc:sldMk cId="1879907988" sldId="397"/>
            <ac:spMk id="10" creationId="{E48E5FD3-1607-EE1C-8F5D-6B721326D0D6}"/>
          </ac:spMkLst>
        </pc:spChg>
        <pc:spChg chg="mod ord">
          <ac:chgData name="Dan Daley" userId="3ae82bc1bf966b12" providerId="LiveId" clId="{8802D0CE-35AD-441C-95EA-9C2512A450DE}" dt="2024-02-26T18:15:47.891" v="3955" actId="255"/>
          <ac:spMkLst>
            <pc:docMk/>
            <pc:sldMk cId="1879907988" sldId="397"/>
            <ac:spMk id="11" creationId="{85200BED-6B15-1DC6-9E3B-94BD6EF2E425}"/>
          </ac:spMkLst>
        </pc:spChg>
        <pc:spChg chg="mod ord">
          <ac:chgData name="Dan Daley" userId="3ae82bc1bf966b12" providerId="LiveId" clId="{8802D0CE-35AD-441C-95EA-9C2512A450DE}" dt="2024-02-26T18:14:56.109" v="3948" actId="700"/>
          <ac:spMkLst>
            <pc:docMk/>
            <pc:sldMk cId="1879907988" sldId="397"/>
            <ac:spMk id="12" creationId="{2DCE22FF-8248-7F14-BE54-4E18AD2633B7}"/>
          </ac:spMkLst>
        </pc:spChg>
        <pc:spChg chg="mod ord">
          <ac:chgData name="Dan Daley" userId="3ae82bc1bf966b12" providerId="LiveId" clId="{8802D0CE-35AD-441C-95EA-9C2512A450DE}" dt="2024-02-26T18:15:40.210" v="3954" actId="255"/>
          <ac:spMkLst>
            <pc:docMk/>
            <pc:sldMk cId="1879907988" sldId="397"/>
            <ac:spMk id="13" creationId="{66A8526F-8571-0EDB-A5C0-A6E49CAA75A8}"/>
          </ac:spMkLst>
        </pc:spChg>
      </pc:sldChg>
      <pc:sldChg chg="modSp mod modNotesTx">
        <pc:chgData name="Dan Daley" userId="3ae82bc1bf966b12" providerId="LiveId" clId="{8802D0CE-35AD-441C-95EA-9C2512A450DE}" dt="2024-02-26T18:16:05.224" v="3958" actId="1076"/>
        <pc:sldMkLst>
          <pc:docMk/>
          <pc:sldMk cId="2060988682" sldId="398"/>
        </pc:sldMkLst>
        <pc:spChg chg="mod">
          <ac:chgData name="Dan Daley" userId="3ae82bc1bf966b12" providerId="LiveId" clId="{8802D0CE-35AD-441C-95EA-9C2512A450DE}" dt="2024-02-26T18:16:01.206" v="3957" actId="1076"/>
          <ac:spMkLst>
            <pc:docMk/>
            <pc:sldMk cId="2060988682" sldId="398"/>
            <ac:spMk id="12" creationId="{DE64A1E3-3059-6E3D-BD32-7C4D68936671}"/>
          </ac:spMkLst>
        </pc:spChg>
        <pc:spChg chg="mod">
          <ac:chgData name="Dan Daley" userId="3ae82bc1bf966b12" providerId="LiveId" clId="{8802D0CE-35AD-441C-95EA-9C2512A450DE}" dt="2024-02-26T18:16:05.224" v="3958" actId="1076"/>
          <ac:spMkLst>
            <pc:docMk/>
            <pc:sldMk cId="2060988682" sldId="398"/>
            <ac:spMk id="14" creationId="{D437BD78-9F93-6C99-7A58-71F4E4C8E8D7}"/>
          </ac:spMkLst>
        </pc:spChg>
        <pc:picChg chg="mod">
          <ac:chgData name="Dan Daley" userId="3ae82bc1bf966b12" providerId="LiveId" clId="{8802D0CE-35AD-441C-95EA-9C2512A450DE}" dt="2024-02-26T14:55:03.560" v="1654"/>
          <ac:picMkLst>
            <pc:docMk/>
            <pc:sldMk cId="2060988682" sldId="398"/>
            <ac:picMk id="16" creationId="{BED0666E-9626-5E5A-B507-BFF6DA91D5A4}"/>
          </ac:picMkLst>
        </pc:picChg>
      </pc:sldChg>
      <pc:sldChg chg="modSp mod modAnim modNotesTx">
        <pc:chgData name="Dan Daley" userId="3ae82bc1bf966b12" providerId="LiveId" clId="{8802D0CE-35AD-441C-95EA-9C2512A450DE}" dt="2024-02-26T18:18:52.028" v="4010" actId="27636"/>
        <pc:sldMkLst>
          <pc:docMk/>
          <pc:sldMk cId="942006349" sldId="399"/>
        </pc:sldMkLst>
        <pc:spChg chg="mod">
          <ac:chgData name="Dan Daley" userId="3ae82bc1bf966b12" providerId="LiveId" clId="{8802D0CE-35AD-441C-95EA-9C2512A450DE}" dt="2024-02-26T14:55:03.560" v="1654"/>
          <ac:spMkLst>
            <pc:docMk/>
            <pc:sldMk cId="942006349" sldId="399"/>
            <ac:spMk id="7" creationId="{E0F60746-D333-5577-722B-97459E8DFB1B}"/>
          </ac:spMkLst>
        </pc:spChg>
        <pc:spChg chg="mod">
          <ac:chgData name="Dan Daley" userId="3ae82bc1bf966b12" providerId="LiveId" clId="{8802D0CE-35AD-441C-95EA-9C2512A450DE}" dt="2024-02-26T18:18:52.028" v="4010" actId="27636"/>
          <ac:spMkLst>
            <pc:docMk/>
            <pc:sldMk cId="942006349" sldId="399"/>
            <ac:spMk id="12" creationId="{23E4100B-6E07-CC0E-C5EA-6823F0AFA34A}"/>
          </ac:spMkLst>
        </pc:spChg>
      </pc:sldChg>
      <pc:sldChg chg="modSp del">
        <pc:chgData name="Dan Daley" userId="3ae82bc1bf966b12" providerId="LiveId" clId="{8802D0CE-35AD-441C-95EA-9C2512A450DE}" dt="2024-02-26T17:39:27.386" v="3176" actId="2696"/>
        <pc:sldMkLst>
          <pc:docMk/>
          <pc:sldMk cId="3429647046" sldId="401"/>
        </pc:sldMkLst>
        <pc:spChg chg="mod">
          <ac:chgData name="Dan Daley" userId="3ae82bc1bf966b12" providerId="LiveId" clId="{8802D0CE-35AD-441C-95EA-9C2512A450DE}" dt="2024-02-26T14:55:03.560" v="1654"/>
          <ac:spMkLst>
            <pc:docMk/>
            <pc:sldMk cId="3429647046" sldId="401"/>
            <ac:spMk id="2" creationId="{286E938C-9D94-4B05-979A-D39FFC457291}"/>
          </ac:spMkLst>
        </pc:spChg>
        <pc:spChg chg="mod">
          <ac:chgData name="Dan Daley" userId="3ae82bc1bf966b12" providerId="LiveId" clId="{8802D0CE-35AD-441C-95EA-9C2512A450DE}" dt="2024-02-26T14:55:03.560" v="1654"/>
          <ac:spMkLst>
            <pc:docMk/>
            <pc:sldMk cId="3429647046" sldId="401"/>
            <ac:spMk id="3" creationId="{D9A11267-FC52-4990-8D98-010AFABA5544}"/>
          </ac:spMkLst>
        </pc:spChg>
        <pc:picChg chg="mod">
          <ac:chgData name="Dan Daley" userId="3ae82bc1bf966b12" providerId="LiveId" clId="{8802D0CE-35AD-441C-95EA-9C2512A450DE}" dt="2024-02-26T14:55:03.560" v="1654"/>
          <ac:picMkLst>
            <pc:docMk/>
            <pc:sldMk cId="3429647046" sldId="401"/>
            <ac:picMk id="14" creationId="{9A8AD548-922D-4E1D-B19C-5F6E808B8160}"/>
          </ac:picMkLst>
        </pc:picChg>
      </pc:sldChg>
      <pc:sldChg chg="del">
        <pc:chgData name="Dan Daley" userId="3ae82bc1bf966b12" providerId="LiveId" clId="{8802D0CE-35AD-441C-95EA-9C2512A450DE}" dt="2024-02-26T14:14:41.343" v="0" actId="2696"/>
        <pc:sldMkLst>
          <pc:docMk/>
          <pc:sldMk cId="1415704021" sldId="402"/>
        </pc:sldMkLst>
      </pc:sldChg>
      <pc:sldChg chg="modSp mod">
        <pc:chgData name="Dan Daley" userId="3ae82bc1bf966b12" providerId="LiveId" clId="{8802D0CE-35AD-441C-95EA-9C2512A450DE}" dt="2024-02-26T16:59:11.418" v="2851" actId="1076"/>
        <pc:sldMkLst>
          <pc:docMk/>
          <pc:sldMk cId="1885560045" sldId="403"/>
        </pc:sldMkLst>
        <pc:spChg chg="mod">
          <ac:chgData name="Dan Daley" userId="3ae82bc1bf966b12" providerId="LiveId" clId="{8802D0CE-35AD-441C-95EA-9C2512A450DE}" dt="2024-02-26T16:59:11.418" v="2851" actId="1076"/>
          <ac:spMkLst>
            <pc:docMk/>
            <pc:sldMk cId="1885560045" sldId="403"/>
            <ac:spMk id="14" creationId="{C15EE852-24F1-4643-8082-AB45CFF2BA10}"/>
          </ac:spMkLst>
        </pc:spChg>
        <pc:spChg chg="mod">
          <ac:chgData name="Dan Daley" userId="3ae82bc1bf966b12" providerId="LiveId" clId="{8802D0CE-35AD-441C-95EA-9C2512A450DE}" dt="2024-02-26T16:59:01.855" v="2846" actId="1076"/>
          <ac:spMkLst>
            <pc:docMk/>
            <pc:sldMk cId="1885560045" sldId="403"/>
            <ac:spMk id="15" creationId="{4139825C-53C7-44F4-A064-9795CECD081B}"/>
          </ac:spMkLst>
        </pc:spChg>
        <pc:spChg chg="mod">
          <ac:chgData name="Dan Daley" userId="3ae82bc1bf966b12" providerId="LiveId" clId="{8802D0CE-35AD-441C-95EA-9C2512A450DE}" dt="2024-02-26T14:55:03.560" v="1654"/>
          <ac:spMkLst>
            <pc:docMk/>
            <pc:sldMk cId="1885560045" sldId="403"/>
            <ac:spMk id="21" creationId="{1C563B34-DD53-4FB1-B8C2-8914E01C6365}"/>
          </ac:spMkLst>
        </pc:spChg>
        <pc:picChg chg="mod">
          <ac:chgData name="Dan Daley" userId="3ae82bc1bf966b12" providerId="LiveId" clId="{8802D0CE-35AD-441C-95EA-9C2512A450DE}" dt="2024-02-26T14:17:23.268" v="10" actId="1076"/>
          <ac:picMkLst>
            <pc:docMk/>
            <pc:sldMk cId="1885560045" sldId="403"/>
            <ac:picMk id="18" creationId="{301557C2-9072-409B-88EC-E8577CEFCAFB}"/>
          </ac:picMkLst>
        </pc:picChg>
      </pc:sldChg>
      <pc:sldChg chg="delSp modSp mod ord delAnim modAnim modNotesTx">
        <pc:chgData name="Dan Daley" userId="3ae82bc1bf966b12" providerId="LiveId" clId="{8802D0CE-35AD-441C-95EA-9C2512A450DE}" dt="2024-02-26T18:19:24.659" v="4014" actId="1076"/>
        <pc:sldMkLst>
          <pc:docMk/>
          <pc:sldMk cId="3731600880" sldId="404"/>
        </pc:sldMkLst>
        <pc:spChg chg="mod">
          <ac:chgData name="Dan Daley" userId="3ae82bc1bf966b12" providerId="LiveId" clId="{8802D0CE-35AD-441C-95EA-9C2512A450DE}" dt="2024-02-26T14:55:03.560" v="1654"/>
          <ac:spMkLst>
            <pc:docMk/>
            <pc:sldMk cId="3731600880" sldId="404"/>
            <ac:spMk id="11" creationId="{C344FC4F-101C-C246-8F41-55BE448F8497}"/>
          </ac:spMkLst>
        </pc:spChg>
        <pc:spChg chg="mod">
          <ac:chgData name="Dan Daley" userId="3ae82bc1bf966b12" providerId="LiveId" clId="{8802D0CE-35AD-441C-95EA-9C2512A450DE}" dt="2024-02-26T18:19:24.659" v="4014" actId="1076"/>
          <ac:spMkLst>
            <pc:docMk/>
            <pc:sldMk cId="3731600880" sldId="404"/>
            <ac:spMk id="12" creationId="{DBD2C319-4B1F-F4D8-C2E4-FB7F47EE0DCF}"/>
          </ac:spMkLst>
        </pc:spChg>
        <pc:spChg chg="mod">
          <ac:chgData name="Dan Daley" userId="3ae82bc1bf966b12" providerId="LiveId" clId="{8802D0CE-35AD-441C-95EA-9C2512A450DE}" dt="2024-02-26T18:19:18.648" v="4013" actId="14100"/>
          <ac:spMkLst>
            <pc:docMk/>
            <pc:sldMk cId="3731600880" sldId="404"/>
            <ac:spMk id="13" creationId="{570D29EB-CE6E-25C5-0B96-DA687EF33AAF}"/>
          </ac:spMkLst>
        </pc:spChg>
        <pc:picChg chg="del mod">
          <ac:chgData name="Dan Daley" userId="3ae82bc1bf966b12" providerId="LiveId" clId="{8802D0CE-35AD-441C-95EA-9C2512A450DE}" dt="2024-02-26T17:37:09.088" v="3162" actId="21"/>
          <ac:picMkLst>
            <pc:docMk/>
            <pc:sldMk cId="3731600880" sldId="404"/>
            <ac:picMk id="15" creationId="{C79E79D4-E37A-AF58-82A7-B79941AD5E57}"/>
          </ac:picMkLst>
        </pc:picChg>
      </pc:sldChg>
      <pc:sldChg chg="delSp modSp new mod ord modNotesTx">
        <pc:chgData name="Dan Daley" userId="3ae82bc1bf966b12" providerId="LiveId" clId="{8802D0CE-35AD-441C-95EA-9C2512A450DE}" dt="2024-02-26T17:54:00.633" v="3764" actId="20577"/>
        <pc:sldMkLst>
          <pc:docMk/>
          <pc:sldMk cId="1102707100" sldId="405"/>
        </pc:sldMkLst>
        <pc:spChg chg="mod">
          <ac:chgData name="Dan Daley" userId="3ae82bc1bf966b12" providerId="LiveId" clId="{8802D0CE-35AD-441C-95EA-9C2512A450DE}" dt="2024-02-26T16:41:03.854" v="1672" actId="20577"/>
          <ac:spMkLst>
            <pc:docMk/>
            <pc:sldMk cId="1102707100" sldId="405"/>
            <ac:spMk id="2" creationId="{82A2A5FF-74BB-77BC-B056-2AD30E1CCE88}"/>
          </ac:spMkLst>
        </pc:spChg>
        <pc:spChg chg="mod">
          <ac:chgData name="Dan Daley" userId="3ae82bc1bf966b12" providerId="LiveId" clId="{8802D0CE-35AD-441C-95EA-9C2512A450DE}" dt="2024-02-26T17:54:00.633" v="3764" actId="20577"/>
          <ac:spMkLst>
            <pc:docMk/>
            <pc:sldMk cId="1102707100" sldId="405"/>
            <ac:spMk id="3" creationId="{DE99423C-AE50-BCB5-7B0F-8CA0EAB2DB65}"/>
          </ac:spMkLst>
        </pc:spChg>
        <pc:spChg chg="del mod">
          <ac:chgData name="Dan Daley" userId="3ae82bc1bf966b12" providerId="LiveId" clId="{8802D0CE-35AD-441C-95EA-9C2512A450DE}" dt="2024-02-26T16:44:38.093" v="2318" actId="21"/>
          <ac:spMkLst>
            <pc:docMk/>
            <pc:sldMk cId="1102707100" sldId="405"/>
            <ac:spMk id="4" creationId="{5CEAD030-81E8-58F0-31FF-29E5E93AFC0F}"/>
          </ac:spMkLst>
        </pc:spChg>
        <pc:spChg chg="del mod">
          <ac:chgData name="Dan Daley" userId="3ae82bc1bf966b12" providerId="LiveId" clId="{8802D0CE-35AD-441C-95EA-9C2512A450DE}" dt="2024-02-26T16:44:41.639" v="2319" actId="21"/>
          <ac:spMkLst>
            <pc:docMk/>
            <pc:sldMk cId="1102707100" sldId="405"/>
            <ac:spMk id="5" creationId="{AB3706D2-F3D9-770C-7FF1-C23037DF4B51}"/>
          </ac:spMkLst>
        </pc:spChg>
        <pc:spChg chg="del mod">
          <ac:chgData name="Dan Daley" userId="3ae82bc1bf966b12" providerId="LiveId" clId="{8802D0CE-35AD-441C-95EA-9C2512A450DE}" dt="2024-02-26T16:45:08.958" v="2324" actId="21"/>
          <ac:spMkLst>
            <pc:docMk/>
            <pc:sldMk cId="1102707100" sldId="405"/>
            <ac:spMk id="6" creationId="{8D46242D-1EF2-A774-9F39-E6E428829334}"/>
          </ac:spMkLst>
        </pc:spChg>
      </pc:sldChg>
      <pc:sldChg chg="addSp delSp modSp add del mod ord setBg delDesignElem modNotesTx">
        <pc:chgData name="Dan Daley" userId="3ae82bc1bf966b12" providerId="LiveId" clId="{8802D0CE-35AD-441C-95EA-9C2512A450DE}" dt="2024-02-26T14:52:18.503" v="1623" actId="2696"/>
        <pc:sldMkLst>
          <pc:docMk/>
          <pc:sldMk cId="1363442578" sldId="405"/>
        </pc:sldMkLst>
        <pc:spChg chg="add">
          <ac:chgData name="Dan Daley" userId="3ae82bc1bf966b12" providerId="LiveId" clId="{8802D0CE-35AD-441C-95EA-9C2512A450DE}" dt="2024-02-26T14:49:08.540" v="1614" actId="22"/>
          <ac:spMkLst>
            <pc:docMk/>
            <pc:sldMk cId="1363442578" sldId="405"/>
            <ac:spMk id="3" creationId="{C7184943-421D-1AD8-4BCE-C0EFD0B3475C}"/>
          </ac:spMkLst>
        </pc:spChg>
        <pc:spChg chg="mod">
          <ac:chgData name="Dan Daley" userId="3ae82bc1bf966b12" providerId="LiveId" clId="{8802D0CE-35AD-441C-95EA-9C2512A450DE}" dt="2024-02-26T14:48:14.509" v="1608"/>
          <ac:spMkLst>
            <pc:docMk/>
            <pc:sldMk cId="1363442578" sldId="405"/>
            <ac:spMk id="7" creationId="{6EEDBD94-990D-1301-A5ED-B7D7F11D5334}"/>
          </ac:spMkLst>
        </pc:spChg>
        <pc:spChg chg="mod ord">
          <ac:chgData name="Dan Daley" userId="3ae82bc1bf966b12" providerId="LiveId" clId="{8802D0CE-35AD-441C-95EA-9C2512A450DE}" dt="2024-02-26T14:41:04.496" v="1300" actId="20577"/>
          <ac:spMkLst>
            <pc:docMk/>
            <pc:sldMk cId="1363442578" sldId="405"/>
            <ac:spMk id="8" creationId="{636C9E2D-C468-33D4-256F-52B4E091E804}"/>
          </ac:spMkLst>
        </pc:spChg>
        <pc:spChg chg="add del">
          <ac:chgData name="Dan Daley" userId="3ae82bc1bf966b12" providerId="LiveId" clId="{8802D0CE-35AD-441C-95EA-9C2512A450DE}" dt="2024-02-26T14:48:14.509" v="1608"/>
          <ac:spMkLst>
            <pc:docMk/>
            <pc:sldMk cId="1363442578" sldId="405"/>
            <ac:spMk id="16" creationId="{82184FF4-7029-4ED7-813A-192E60608764}"/>
          </ac:spMkLst>
        </pc:spChg>
        <pc:spChg chg="add del">
          <ac:chgData name="Dan Daley" userId="3ae82bc1bf966b12" providerId="LiveId" clId="{8802D0CE-35AD-441C-95EA-9C2512A450DE}" dt="2024-02-26T14:48:14.509" v="1608"/>
          <ac:spMkLst>
            <pc:docMk/>
            <pc:sldMk cId="1363442578" sldId="405"/>
            <ac:spMk id="18" creationId="{AAA7AB09-557C-41AD-9113-FF9F68FA1035}"/>
          </ac:spMkLst>
        </pc:spChg>
        <pc:spChg chg="add del">
          <ac:chgData name="Dan Daley" userId="3ae82bc1bf966b12" providerId="LiveId" clId="{8802D0CE-35AD-441C-95EA-9C2512A450DE}" dt="2024-02-26T14:48:14.509" v="1608"/>
          <ac:spMkLst>
            <pc:docMk/>
            <pc:sldMk cId="1363442578" sldId="405"/>
            <ac:spMk id="20" creationId="{EF99ECAA-1F11-4937-BBA6-51935AB44C9D}"/>
          </ac:spMkLst>
        </pc:spChg>
        <pc:spChg chg="add del">
          <ac:chgData name="Dan Daley" userId="3ae82bc1bf966b12" providerId="LiveId" clId="{8802D0CE-35AD-441C-95EA-9C2512A450DE}" dt="2024-02-26T14:48:14.509" v="1608"/>
          <ac:spMkLst>
            <pc:docMk/>
            <pc:sldMk cId="1363442578" sldId="405"/>
            <ac:spMk id="28" creationId="{1DB043B4-68C6-45B9-82AC-A5800EADB8DB}"/>
          </ac:spMkLst>
        </pc:spChg>
        <pc:spChg chg="add del">
          <ac:chgData name="Dan Daley" userId="3ae82bc1bf966b12" providerId="LiveId" clId="{8802D0CE-35AD-441C-95EA-9C2512A450DE}" dt="2024-02-26T14:48:14.509" v="1608"/>
          <ac:spMkLst>
            <pc:docMk/>
            <pc:sldMk cId="1363442578" sldId="405"/>
            <ac:spMk id="30" creationId="{AD4EA4DF-0E7C-4098-86F6-7D0ACAEFC0BF}"/>
          </ac:spMkLst>
        </pc:spChg>
        <pc:spChg chg="add del">
          <ac:chgData name="Dan Daley" userId="3ae82bc1bf966b12" providerId="LiveId" clId="{8802D0CE-35AD-441C-95EA-9C2512A450DE}" dt="2024-02-26T14:48:14.509" v="1608"/>
          <ac:spMkLst>
            <pc:docMk/>
            <pc:sldMk cId="1363442578" sldId="405"/>
            <ac:spMk id="32" creationId="{FE05BC49-0F00-4C85-9AF5-A0CC5B39C8D2}"/>
          </ac:spMkLst>
        </pc:spChg>
        <pc:grpChg chg="add del">
          <ac:chgData name="Dan Daley" userId="3ae82bc1bf966b12" providerId="LiveId" clId="{8802D0CE-35AD-441C-95EA-9C2512A450DE}" dt="2024-02-26T14:48:14.509" v="1608"/>
          <ac:grpSpMkLst>
            <pc:docMk/>
            <pc:sldMk cId="1363442578" sldId="405"/>
            <ac:grpSpMk id="22" creationId="{79DE9FAB-6BBA-4CFE-B67D-77B47F01ECA4}"/>
          </ac:grpSpMkLst>
        </pc:grpChg>
        <pc:picChg chg="mod">
          <ac:chgData name="Dan Daley" userId="3ae82bc1bf966b12" providerId="LiveId" clId="{8802D0CE-35AD-441C-95EA-9C2512A450DE}" dt="2024-02-26T14:25:29.452" v="17" actId="26606"/>
          <ac:picMkLst>
            <pc:docMk/>
            <pc:sldMk cId="1363442578" sldId="405"/>
            <ac:picMk id="11" creationId="{76422757-B10C-CE32-E4C6-3461EC75EEE2}"/>
          </ac:picMkLst>
        </pc:picChg>
      </pc:sldChg>
      <pc:sldChg chg="addSp delSp modSp add mod modAnim modNotesTx">
        <pc:chgData name="Dan Daley" userId="3ae82bc1bf966b12" providerId="LiveId" clId="{8802D0CE-35AD-441C-95EA-9C2512A450DE}" dt="2024-02-26T16:51:01.539" v="2691"/>
        <pc:sldMkLst>
          <pc:docMk/>
          <pc:sldMk cId="461246081" sldId="406"/>
        </pc:sldMkLst>
        <pc:spChg chg="mod">
          <ac:chgData name="Dan Daley" userId="3ae82bc1bf966b12" providerId="LiveId" clId="{8802D0CE-35AD-441C-95EA-9C2512A450DE}" dt="2024-02-26T16:48:51.343" v="2497" actId="313"/>
          <ac:spMkLst>
            <pc:docMk/>
            <pc:sldMk cId="461246081" sldId="406"/>
            <ac:spMk id="2" creationId="{82A2A5FF-74BB-77BC-B056-2AD30E1CCE88}"/>
          </ac:spMkLst>
        </pc:spChg>
        <pc:spChg chg="del mod">
          <ac:chgData name="Dan Daley" userId="3ae82bc1bf966b12" providerId="LiveId" clId="{8802D0CE-35AD-441C-95EA-9C2512A450DE}" dt="2024-02-26T16:47:12.193" v="2438" actId="931"/>
          <ac:spMkLst>
            <pc:docMk/>
            <pc:sldMk cId="461246081" sldId="406"/>
            <ac:spMk id="3" creationId="{DE99423C-AE50-BCB5-7B0F-8CA0EAB2DB65}"/>
          </ac:spMkLst>
        </pc:spChg>
        <pc:picChg chg="add mod">
          <ac:chgData name="Dan Daley" userId="3ae82bc1bf966b12" providerId="LiveId" clId="{8802D0CE-35AD-441C-95EA-9C2512A450DE}" dt="2024-02-26T16:47:18.313" v="2442" actId="1076"/>
          <ac:picMkLst>
            <pc:docMk/>
            <pc:sldMk cId="461246081" sldId="406"/>
            <ac:picMk id="5" creationId="{D4FB44F7-8AC1-3CAC-ACD1-D6E80F79CECC}"/>
          </ac:picMkLst>
        </pc:picChg>
      </pc:sldChg>
      <pc:sldChg chg="new del ord">
        <pc:chgData name="Dan Daley" userId="3ae82bc1bf966b12" providerId="LiveId" clId="{8802D0CE-35AD-441C-95EA-9C2512A450DE}" dt="2024-02-26T16:46:15.892" v="2409" actId="2696"/>
        <pc:sldMkLst>
          <pc:docMk/>
          <pc:sldMk cId="2443168855" sldId="406"/>
        </pc:sldMkLst>
      </pc:sldChg>
      <pc:sldChg chg="addSp delSp modSp add mod delAnim modAnim chgLayout modNotesTx">
        <pc:chgData name="Dan Daley" userId="3ae82bc1bf966b12" providerId="LiveId" clId="{8802D0CE-35AD-441C-95EA-9C2512A450DE}" dt="2024-02-26T18:14:20.448" v="3947" actId="20577"/>
        <pc:sldMkLst>
          <pc:docMk/>
          <pc:sldMk cId="1013682312" sldId="407"/>
        </pc:sldMkLst>
        <pc:spChg chg="del mod ord">
          <ac:chgData name="Dan Daley" userId="3ae82bc1bf966b12" providerId="LiveId" clId="{8802D0CE-35AD-441C-95EA-9C2512A450DE}" dt="2024-02-26T17:08:12.661" v="2945" actId="931"/>
          <ac:spMkLst>
            <pc:docMk/>
            <pc:sldMk cId="1013682312" sldId="407"/>
            <ac:spMk id="2" creationId="{FFF18ED0-131A-0F34-0B0F-E8AE7528287A}"/>
          </ac:spMkLst>
        </pc:spChg>
        <pc:spChg chg="add mod">
          <ac:chgData name="Dan Daley" userId="3ae82bc1bf966b12" providerId="LiveId" clId="{8802D0CE-35AD-441C-95EA-9C2512A450DE}" dt="2024-02-26T18:14:20.448" v="3947" actId="20577"/>
          <ac:spMkLst>
            <pc:docMk/>
            <pc:sldMk cId="1013682312" sldId="407"/>
            <ac:spMk id="4" creationId="{11F46BCD-01EF-BA11-4D6B-C947BC365B34}"/>
          </ac:spMkLst>
        </pc:spChg>
        <pc:spChg chg="mod ord">
          <ac:chgData name="Dan Daley" userId="3ae82bc1bf966b12" providerId="LiveId" clId="{8802D0CE-35AD-441C-95EA-9C2512A450DE}" dt="2024-02-26T17:12:42.299" v="2983" actId="1076"/>
          <ac:spMkLst>
            <pc:docMk/>
            <pc:sldMk cId="1013682312" sldId="407"/>
            <ac:spMk id="8" creationId="{636C9E2D-C468-33D4-256F-52B4E091E804}"/>
          </ac:spMkLst>
        </pc:spChg>
        <pc:picChg chg="add mod">
          <ac:chgData name="Dan Daley" userId="3ae82bc1bf966b12" providerId="LiveId" clId="{8802D0CE-35AD-441C-95EA-9C2512A450DE}" dt="2024-02-26T17:15:31.932" v="3033" actId="1440"/>
          <ac:picMkLst>
            <pc:docMk/>
            <pc:sldMk cId="1013682312" sldId="407"/>
            <ac:picMk id="6" creationId="{511078E4-A8E3-6C8C-B7F7-E5A75A9FDDF7}"/>
          </ac:picMkLst>
        </pc:picChg>
        <pc:picChg chg="del mod ord">
          <ac:chgData name="Dan Daley" userId="3ae82bc1bf966b12" providerId="LiveId" clId="{8802D0CE-35AD-441C-95EA-9C2512A450DE}" dt="2024-02-26T17:07:00.063" v="2944" actId="21"/>
          <ac:picMkLst>
            <pc:docMk/>
            <pc:sldMk cId="1013682312" sldId="407"/>
            <ac:picMk id="11" creationId="{76422757-B10C-CE32-E4C6-3461EC75EEE2}"/>
          </ac:picMkLst>
        </pc:picChg>
      </pc:sldChg>
      <pc:sldChg chg="add">
        <pc:chgData name="Dan Daley" userId="3ae82bc1bf966b12" providerId="LiveId" clId="{8802D0CE-35AD-441C-95EA-9C2512A450DE}" dt="2024-02-26T17:38:20.004" v="3172" actId="2890"/>
        <pc:sldMkLst>
          <pc:docMk/>
          <pc:sldMk cId="309349700" sldId="408"/>
        </pc:sldMkLst>
      </pc:sldChg>
      <pc:sldChg chg="addSp modSp add del mod modClrScheme chgLayout">
        <pc:chgData name="Dan Daley" userId="3ae82bc1bf966b12" providerId="LiveId" clId="{8802D0CE-35AD-441C-95EA-9C2512A450DE}" dt="2024-02-26T17:38:14.714" v="3171" actId="2696"/>
        <pc:sldMkLst>
          <pc:docMk/>
          <pc:sldMk cId="2208855759" sldId="408"/>
        </pc:sldMkLst>
        <pc:spChg chg="add mod ord">
          <ac:chgData name="Dan Daley" userId="3ae82bc1bf966b12" providerId="LiveId" clId="{8802D0CE-35AD-441C-95EA-9C2512A450DE}" dt="2024-02-26T17:38:08.352" v="3170" actId="700"/>
          <ac:spMkLst>
            <pc:docMk/>
            <pc:sldMk cId="2208855759" sldId="408"/>
            <ac:spMk id="2" creationId="{75D26E7B-971E-4882-AEE1-4835C1B0713D}"/>
          </ac:spMkLst>
        </pc:spChg>
        <pc:spChg chg="mod ord">
          <ac:chgData name="Dan Daley" userId="3ae82bc1bf966b12" providerId="LiveId" clId="{8802D0CE-35AD-441C-95EA-9C2512A450DE}" dt="2024-02-26T17:38:08.352" v="3170" actId="700"/>
          <ac:spMkLst>
            <pc:docMk/>
            <pc:sldMk cId="2208855759" sldId="408"/>
            <ac:spMk id="12" creationId="{DBD2C319-4B1F-F4D8-C2E4-FB7F47EE0DCF}"/>
          </ac:spMkLst>
        </pc:spChg>
        <pc:spChg chg="mod ord">
          <ac:chgData name="Dan Daley" userId="3ae82bc1bf966b12" providerId="LiveId" clId="{8802D0CE-35AD-441C-95EA-9C2512A450DE}" dt="2024-02-26T17:38:08.352" v="3170" actId="700"/>
          <ac:spMkLst>
            <pc:docMk/>
            <pc:sldMk cId="2208855759" sldId="408"/>
            <ac:spMk id="13" creationId="{570D29EB-CE6E-25C5-0B96-DA687EF33AAF}"/>
          </ac:spMkLst>
        </pc:spChg>
      </pc:sldChg>
      <pc:sldChg chg="add del">
        <pc:chgData name="Dan Daley" userId="3ae82bc1bf966b12" providerId="LiveId" clId="{8802D0CE-35AD-441C-95EA-9C2512A450DE}" dt="2024-02-26T17:40:13.138" v="3180" actId="2890"/>
        <pc:sldMkLst>
          <pc:docMk/>
          <pc:sldMk cId="154118051" sldId="409"/>
        </pc:sldMkLst>
      </pc:sldChg>
      <pc:sldChg chg="addSp delSp modSp new mod modClrScheme modAnim chgLayout">
        <pc:chgData name="Dan Daley" userId="3ae82bc1bf966b12" providerId="LiveId" clId="{8802D0CE-35AD-441C-95EA-9C2512A450DE}" dt="2024-02-26T17:50:35.527" v="3682"/>
        <pc:sldMkLst>
          <pc:docMk/>
          <pc:sldMk cId="1175137409" sldId="409"/>
        </pc:sldMkLst>
        <pc:spChg chg="del mod ord">
          <ac:chgData name="Dan Daley" userId="3ae82bc1bf966b12" providerId="LiveId" clId="{8802D0CE-35AD-441C-95EA-9C2512A450DE}" dt="2024-02-26T17:40:27.139" v="3183" actId="700"/>
          <ac:spMkLst>
            <pc:docMk/>
            <pc:sldMk cId="1175137409" sldId="409"/>
            <ac:spMk id="2" creationId="{721A2018-2D6F-E76A-5241-A236C95AFF25}"/>
          </ac:spMkLst>
        </pc:spChg>
        <pc:spChg chg="del mod ord">
          <ac:chgData name="Dan Daley" userId="3ae82bc1bf966b12" providerId="LiveId" clId="{8802D0CE-35AD-441C-95EA-9C2512A450DE}" dt="2024-02-26T17:40:27.139" v="3183" actId="700"/>
          <ac:spMkLst>
            <pc:docMk/>
            <pc:sldMk cId="1175137409" sldId="409"/>
            <ac:spMk id="3" creationId="{E321A003-5F00-BD1A-2388-9E2C99EA5D4A}"/>
          </ac:spMkLst>
        </pc:spChg>
        <pc:spChg chg="add mod ord">
          <ac:chgData name="Dan Daley" userId="3ae82bc1bf966b12" providerId="LiveId" clId="{8802D0CE-35AD-441C-95EA-9C2512A450DE}" dt="2024-02-26T17:49:55.869" v="3673" actId="1076"/>
          <ac:spMkLst>
            <pc:docMk/>
            <pc:sldMk cId="1175137409" sldId="409"/>
            <ac:spMk id="4" creationId="{0B0F0072-FC33-BCE2-2372-52860B814133}"/>
          </ac:spMkLst>
        </pc:spChg>
        <pc:spChg chg="add mod ord">
          <ac:chgData name="Dan Daley" userId="3ae82bc1bf966b12" providerId="LiveId" clId="{8802D0CE-35AD-441C-95EA-9C2512A450DE}" dt="2024-02-26T17:50:09.954" v="3676" actId="1076"/>
          <ac:spMkLst>
            <pc:docMk/>
            <pc:sldMk cId="1175137409" sldId="409"/>
            <ac:spMk id="5" creationId="{D59410B8-5228-3F3C-41E7-046E0E289C21}"/>
          </ac:spMkLst>
        </pc:spChg>
        <pc:spChg chg="add del mod ord">
          <ac:chgData name="Dan Daley" userId="3ae82bc1bf966b12" providerId="LiveId" clId="{8802D0CE-35AD-441C-95EA-9C2512A450DE}" dt="2024-02-26T17:45:10.363" v="3184" actId="931"/>
          <ac:spMkLst>
            <pc:docMk/>
            <pc:sldMk cId="1175137409" sldId="409"/>
            <ac:spMk id="6" creationId="{FE7C478B-0E65-CF57-D955-39FDC13CF72E}"/>
          </ac:spMkLst>
        </pc:spChg>
        <pc:picChg chg="add mod">
          <ac:chgData name="Dan Daley" userId="3ae82bc1bf966b12" providerId="LiveId" clId="{8802D0CE-35AD-441C-95EA-9C2512A450DE}" dt="2024-02-26T17:45:12.416" v="3187" actId="1440"/>
          <ac:picMkLst>
            <pc:docMk/>
            <pc:sldMk cId="1175137409" sldId="409"/>
            <ac:picMk id="8" creationId="{4B47F889-0483-0092-04DC-9735DFAF69A0}"/>
          </ac:picMkLst>
        </pc:picChg>
      </pc:sldChg>
      <pc:sldChg chg="addSp delSp modSp add mod ord modClrScheme modAnim chgLayout modNotesTx">
        <pc:chgData name="Dan Daley" userId="3ae82bc1bf966b12" providerId="LiveId" clId="{8802D0CE-35AD-441C-95EA-9C2512A450DE}" dt="2024-02-26T18:31:28.377" v="4410"/>
        <pc:sldMkLst>
          <pc:docMk/>
          <pc:sldMk cId="899209173" sldId="410"/>
        </pc:sldMkLst>
        <pc:spChg chg="add del mod ord">
          <ac:chgData name="Dan Daley" userId="3ae82bc1bf966b12" providerId="LiveId" clId="{8802D0CE-35AD-441C-95EA-9C2512A450DE}" dt="2024-02-26T18:29:10.834" v="4222" actId="931"/>
          <ac:spMkLst>
            <pc:docMk/>
            <pc:sldMk cId="899209173" sldId="410"/>
            <ac:spMk id="2" creationId="{7BF741AC-35BD-6B7C-EF10-E6AF258F820D}"/>
          </ac:spMkLst>
        </pc:spChg>
        <pc:spChg chg="mod ord">
          <ac:chgData name="Dan Daley" userId="3ae82bc1bf966b12" providerId="LiveId" clId="{8802D0CE-35AD-441C-95EA-9C2512A450DE}" dt="2024-02-26T18:30:52.182" v="4384" actId="20577"/>
          <ac:spMkLst>
            <pc:docMk/>
            <pc:sldMk cId="899209173" sldId="410"/>
            <ac:spMk id="22" creationId="{F8FAEED9-1ECD-45F9-87A0-9394BAEABB79}"/>
          </ac:spMkLst>
        </pc:spChg>
        <pc:picChg chg="add mod">
          <ac:chgData name="Dan Daley" userId="3ae82bc1bf966b12" providerId="LiveId" clId="{8802D0CE-35AD-441C-95EA-9C2512A450DE}" dt="2024-02-26T18:30:34.435" v="4374" actId="1076"/>
          <ac:picMkLst>
            <pc:docMk/>
            <pc:sldMk cId="899209173" sldId="410"/>
            <ac:picMk id="4" creationId="{A7400043-A6A9-F4A5-C862-73BBD65CF438}"/>
          </ac:picMkLst>
        </pc:picChg>
      </pc:sldChg>
      <pc:sldMasterChg chg="delSldLayout">
        <pc:chgData name="Dan Daley" userId="3ae82bc1bf966b12" providerId="LiveId" clId="{8802D0CE-35AD-441C-95EA-9C2512A450DE}" dt="2024-02-26T17:40:16.057" v="3181" actId="2696"/>
        <pc:sldMasterMkLst>
          <pc:docMk/>
          <pc:sldMasterMk cId="15656896" sldId="2147483897"/>
        </pc:sldMasterMkLst>
        <pc:sldLayoutChg chg="del">
          <pc:chgData name="Dan Daley" userId="3ae82bc1bf966b12" providerId="LiveId" clId="{8802D0CE-35AD-441C-95EA-9C2512A450DE}" dt="2024-02-26T17:40:16.057" v="3181" actId="2696"/>
          <pc:sldLayoutMkLst>
            <pc:docMk/>
            <pc:sldMasterMk cId="15656896" sldId="2147483897"/>
            <pc:sldLayoutMk cId="334701470" sldId="2147483916"/>
          </pc:sldLayoutMkLst>
        </pc:sldLayoutChg>
      </pc:sldMasterChg>
    </pc:docChg>
  </pc:docChgLst>
  <pc:docChgLst>
    <pc:chgData name="Dan Daley" userId="3ae82bc1bf966b12" providerId="LiveId" clId="{6CBC8343-58C5-490A-8258-E4E29ED87D5F}"/>
    <pc:docChg chg="custSel modSld">
      <pc:chgData name="Dan Daley" userId="3ae82bc1bf966b12" providerId="LiveId" clId="{6CBC8343-58C5-490A-8258-E4E29ED87D5F}" dt="2023-10-10T08:07:09.317" v="23" actId="20577"/>
      <pc:docMkLst>
        <pc:docMk/>
      </pc:docMkLst>
      <pc:sldChg chg="modSp mod">
        <pc:chgData name="Dan Daley" userId="3ae82bc1bf966b12" providerId="LiveId" clId="{6CBC8343-58C5-490A-8258-E4E29ED87D5F}" dt="2023-10-10T08:07:09.317" v="23" actId="20577"/>
        <pc:sldMkLst>
          <pc:docMk/>
          <pc:sldMk cId="752814286" sldId="257"/>
        </pc:sldMkLst>
        <pc:spChg chg="mod">
          <ac:chgData name="Dan Daley" userId="3ae82bc1bf966b12" providerId="LiveId" clId="{6CBC8343-58C5-490A-8258-E4E29ED87D5F}" dt="2023-10-10T08:07:09.317" v="23" actId="20577"/>
          <ac:spMkLst>
            <pc:docMk/>
            <pc:sldMk cId="752814286" sldId="257"/>
            <ac:spMk id="2" creationId="{286E938C-9D94-4B05-979A-D39FFC457291}"/>
          </ac:spMkLst>
        </pc:spChg>
      </pc:sldChg>
    </pc:docChg>
  </pc:docChgLst>
</pc:chgInfo>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5B2E815-0D19-41DC-B01B-4D608769620A}" type="doc">
      <dgm:prSet loTypeId="urn:microsoft.com/office/officeart/2016/7/layout/RoundedRectangleTimeline" loCatId="other" qsTypeId="urn:microsoft.com/office/officeart/2005/8/quickstyle/simple1" qsCatId="simple" csTypeId="urn:microsoft.com/office/officeart/2005/8/colors/colorful5" csCatId="colorful" phldr="1"/>
      <dgm:spPr/>
      <dgm:t>
        <a:bodyPr/>
        <a:lstStyle/>
        <a:p>
          <a:endParaRPr lang="en-US"/>
        </a:p>
      </dgm:t>
    </dgm:pt>
    <dgm:pt modelId="{4259F840-24E7-476F-9F30-482E46395856}">
      <dgm:prSet phldrT="[Text]" custT="1"/>
      <dgm:spPr/>
      <dgm:t>
        <a:bodyPr/>
        <a:lstStyle/>
        <a:p>
          <a:r>
            <a:rPr lang="en-US" sz="1800" dirty="0">
              <a:latin typeface="+mn-lt"/>
            </a:rPr>
            <a:t>Baptism</a:t>
          </a:r>
        </a:p>
      </dgm:t>
    </dgm:pt>
    <dgm:pt modelId="{FCE8068D-7E50-4749-A8D0-ADEDAC5637B3}" type="parTrans" cxnId="{42EE41D1-3C16-4937-BB38-B076896C09A0}">
      <dgm:prSet/>
      <dgm:spPr/>
      <dgm:t>
        <a:bodyPr/>
        <a:lstStyle/>
        <a:p>
          <a:endParaRPr lang="en-US" sz="1800">
            <a:latin typeface="+mn-lt"/>
          </a:endParaRPr>
        </a:p>
      </dgm:t>
    </dgm:pt>
    <dgm:pt modelId="{DCC444A4-F20A-48F5-A61E-47BFFF185A57}" type="sibTrans" cxnId="{42EE41D1-3C16-4937-BB38-B076896C09A0}">
      <dgm:prSet/>
      <dgm:spPr/>
      <dgm:t>
        <a:bodyPr/>
        <a:lstStyle/>
        <a:p>
          <a:endParaRPr lang="en-US" sz="1800">
            <a:latin typeface="+mn-lt"/>
          </a:endParaRPr>
        </a:p>
      </dgm:t>
    </dgm:pt>
    <dgm:pt modelId="{B54C8F6C-BE1E-4EAB-B7A0-48DE01FFAA36}">
      <dgm:prSet phldrT="[Text]" custT="1"/>
      <dgm:spPr/>
      <dgm:t>
        <a:bodyPr/>
        <a:lstStyle/>
        <a:p>
          <a:pPr>
            <a:buFont typeface="Symbol" panose="05050102010706020507" pitchFamily="18" charset="2"/>
            <a:buChar char=""/>
          </a:pPr>
          <a:r>
            <a:rPr lang="en-US" sz="1800" dirty="0">
              <a:latin typeface="+mn-lt"/>
            </a:rPr>
            <a:t>The gateway into the faith; joins us with Christ</a:t>
          </a:r>
        </a:p>
      </dgm:t>
    </dgm:pt>
    <dgm:pt modelId="{8DE7CD45-B7C0-432E-B819-6A7D97E31315}" type="parTrans" cxnId="{770CA1CC-3DDD-451E-AE83-A71CA570260C}">
      <dgm:prSet/>
      <dgm:spPr/>
      <dgm:t>
        <a:bodyPr/>
        <a:lstStyle/>
        <a:p>
          <a:endParaRPr lang="en-US" sz="1800">
            <a:latin typeface="+mn-lt"/>
          </a:endParaRPr>
        </a:p>
      </dgm:t>
    </dgm:pt>
    <dgm:pt modelId="{C33B8BEF-A818-4A2F-A99A-E2B29895E184}" type="sibTrans" cxnId="{770CA1CC-3DDD-451E-AE83-A71CA570260C}">
      <dgm:prSet/>
      <dgm:spPr/>
      <dgm:t>
        <a:bodyPr/>
        <a:lstStyle/>
        <a:p>
          <a:endParaRPr lang="en-US" sz="1800">
            <a:latin typeface="+mn-lt"/>
          </a:endParaRPr>
        </a:p>
      </dgm:t>
    </dgm:pt>
    <dgm:pt modelId="{E4033A39-DCC4-4038-9562-AEDDBBB37A99}">
      <dgm:prSet phldrT="[Text]" custT="1"/>
      <dgm:spPr/>
      <dgm:t>
        <a:bodyPr/>
        <a:lstStyle/>
        <a:p>
          <a:r>
            <a:rPr lang="en-US" sz="1800" dirty="0">
              <a:latin typeface="+mn-lt"/>
            </a:rPr>
            <a:t>Confirmation</a:t>
          </a:r>
        </a:p>
      </dgm:t>
    </dgm:pt>
    <dgm:pt modelId="{048EEAE6-78BA-4B00-B7BB-9C22DBB1E8F4}" type="parTrans" cxnId="{32EF2862-2950-4DF8-BEA8-CD19460CCA31}">
      <dgm:prSet/>
      <dgm:spPr/>
      <dgm:t>
        <a:bodyPr/>
        <a:lstStyle/>
        <a:p>
          <a:endParaRPr lang="en-US" sz="1800">
            <a:latin typeface="+mn-lt"/>
          </a:endParaRPr>
        </a:p>
      </dgm:t>
    </dgm:pt>
    <dgm:pt modelId="{80AB0E5B-0C58-465D-A545-5B21133D2849}" type="sibTrans" cxnId="{32EF2862-2950-4DF8-BEA8-CD19460CCA31}">
      <dgm:prSet/>
      <dgm:spPr/>
      <dgm:t>
        <a:bodyPr/>
        <a:lstStyle/>
        <a:p>
          <a:endParaRPr lang="en-US" sz="1800">
            <a:latin typeface="+mn-lt"/>
          </a:endParaRPr>
        </a:p>
      </dgm:t>
    </dgm:pt>
    <dgm:pt modelId="{A4C0B4E4-70AD-4901-9E3F-7EA25DD6DAA1}">
      <dgm:prSet phldrT="[Text]" custT="1"/>
      <dgm:spPr/>
      <dgm:t>
        <a:bodyPr/>
        <a:lstStyle/>
        <a:p>
          <a:pPr>
            <a:buFont typeface="Symbol" panose="05050102010706020507" pitchFamily="18" charset="2"/>
            <a:buChar char=""/>
          </a:pPr>
          <a:r>
            <a:rPr lang="en-US" sz="1800" dirty="0">
              <a:latin typeface="+mn-lt"/>
            </a:rPr>
            <a:t>Gives us his Spirit</a:t>
          </a:r>
        </a:p>
      </dgm:t>
    </dgm:pt>
    <dgm:pt modelId="{701D9033-BAD3-4299-933F-A47AFDC2ECD0}" type="parTrans" cxnId="{5E74CB62-E52E-4CEE-8AA1-9812BFC0D67E}">
      <dgm:prSet/>
      <dgm:spPr/>
      <dgm:t>
        <a:bodyPr/>
        <a:lstStyle/>
        <a:p>
          <a:endParaRPr lang="en-US" sz="1800">
            <a:latin typeface="+mn-lt"/>
          </a:endParaRPr>
        </a:p>
      </dgm:t>
    </dgm:pt>
    <dgm:pt modelId="{657DB10D-2517-48AA-B970-6D815DBD4123}" type="sibTrans" cxnId="{5E74CB62-E52E-4CEE-8AA1-9812BFC0D67E}">
      <dgm:prSet/>
      <dgm:spPr/>
      <dgm:t>
        <a:bodyPr/>
        <a:lstStyle/>
        <a:p>
          <a:endParaRPr lang="en-US" sz="1800">
            <a:latin typeface="+mn-lt"/>
          </a:endParaRPr>
        </a:p>
      </dgm:t>
    </dgm:pt>
    <dgm:pt modelId="{87BF7896-20EA-4E8F-B6F4-A34EC5C9CB50}">
      <dgm:prSet phldrT="[Text]" custT="1"/>
      <dgm:spPr/>
      <dgm:t>
        <a:bodyPr/>
        <a:lstStyle/>
        <a:p>
          <a:r>
            <a:rPr lang="en-US" sz="1800" dirty="0">
              <a:latin typeface="+mn-lt"/>
            </a:rPr>
            <a:t>Eucharist</a:t>
          </a:r>
        </a:p>
      </dgm:t>
    </dgm:pt>
    <dgm:pt modelId="{05E47BA5-F724-4AEE-9B5B-401F18E028E6}" type="parTrans" cxnId="{92330C11-C197-4512-BDA4-8D8A69AF7D1C}">
      <dgm:prSet/>
      <dgm:spPr/>
      <dgm:t>
        <a:bodyPr/>
        <a:lstStyle/>
        <a:p>
          <a:endParaRPr lang="en-US" sz="1800">
            <a:latin typeface="+mn-lt"/>
          </a:endParaRPr>
        </a:p>
      </dgm:t>
    </dgm:pt>
    <dgm:pt modelId="{D63CE73E-35DE-48C3-8753-7648BC953C0D}" type="sibTrans" cxnId="{92330C11-C197-4512-BDA4-8D8A69AF7D1C}">
      <dgm:prSet/>
      <dgm:spPr/>
      <dgm:t>
        <a:bodyPr/>
        <a:lstStyle/>
        <a:p>
          <a:endParaRPr lang="en-US" sz="1800">
            <a:latin typeface="+mn-lt"/>
          </a:endParaRPr>
        </a:p>
      </dgm:t>
    </dgm:pt>
    <dgm:pt modelId="{43CBB0A2-9D75-4264-8A30-3E8974B40658}">
      <dgm:prSet phldrT="[Text]" custT="1"/>
      <dgm:spPr/>
      <dgm:t>
        <a:bodyPr/>
        <a:lstStyle/>
        <a:p>
          <a:pPr>
            <a:buFont typeface="Symbol" panose="05050102010706020507" pitchFamily="18" charset="2"/>
            <a:buChar char=""/>
          </a:pPr>
          <a:r>
            <a:rPr lang="en-US" sz="1800" dirty="0"/>
            <a:t>Unites us with Jesus</a:t>
          </a:r>
          <a:endParaRPr lang="en-US" sz="1800" dirty="0">
            <a:latin typeface="+mn-lt"/>
          </a:endParaRPr>
        </a:p>
      </dgm:t>
    </dgm:pt>
    <dgm:pt modelId="{F806E590-5F8E-48A1-96AC-9E738290D2ED}" type="parTrans" cxnId="{4D2DF581-8128-4440-9E51-29109DC6ED52}">
      <dgm:prSet/>
      <dgm:spPr/>
      <dgm:t>
        <a:bodyPr/>
        <a:lstStyle/>
        <a:p>
          <a:endParaRPr lang="en-US" sz="1800">
            <a:latin typeface="+mn-lt"/>
          </a:endParaRPr>
        </a:p>
      </dgm:t>
    </dgm:pt>
    <dgm:pt modelId="{20F77EFB-335C-4BC3-AD95-8421EDF343E6}" type="sibTrans" cxnId="{4D2DF581-8128-4440-9E51-29109DC6ED52}">
      <dgm:prSet/>
      <dgm:spPr/>
      <dgm:t>
        <a:bodyPr/>
        <a:lstStyle/>
        <a:p>
          <a:endParaRPr lang="en-US" sz="1800">
            <a:latin typeface="+mn-lt"/>
          </a:endParaRPr>
        </a:p>
      </dgm:t>
    </dgm:pt>
    <dgm:pt modelId="{3DE6FF16-CA4D-4D34-ABEB-8BE6A40B5E52}">
      <dgm:prSet phldrT="[Text]" custT="1"/>
      <dgm:spPr/>
      <dgm:t>
        <a:bodyPr/>
        <a:lstStyle/>
        <a:p>
          <a:pPr>
            <a:buFont typeface="Symbol" panose="05050102010706020507" pitchFamily="18" charset="2"/>
            <a:buChar char=""/>
          </a:pPr>
          <a:r>
            <a:rPr lang="en-US" sz="1800" dirty="0">
              <a:latin typeface="+mn-lt"/>
            </a:rPr>
            <a:t>Confession / Anointing </a:t>
          </a:r>
        </a:p>
      </dgm:t>
    </dgm:pt>
    <dgm:pt modelId="{DA9CCCCB-8206-4757-82C8-F885E9D238B5}" type="parTrans" cxnId="{636DE8C5-F706-4BA5-855F-85FD2239E2BE}">
      <dgm:prSet/>
      <dgm:spPr/>
      <dgm:t>
        <a:bodyPr/>
        <a:lstStyle/>
        <a:p>
          <a:endParaRPr lang="en-US" sz="1800"/>
        </a:p>
      </dgm:t>
    </dgm:pt>
    <dgm:pt modelId="{986162A7-6F89-4679-B40E-33A17DA21B73}" type="sibTrans" cxnId="{636DE8C5-F706-4BA5-855F-85FD2239E2BE}">
      <dgm:prSet/>
      <dgm:spPr/>
      <dgm:t>
        <a:bodyPr/>
        <a:lstStyle/>
        <a:p>
          <a:endParaRPr lang="en-US" sz="1800"/>
        </a:p>
      </dgm:t>
    </dgm:pt>
    <dgm:pt modelId="{AC76BE15-3E8A-498B-91BD-CF772C26B6F1}">
      <dgm:prSet phldrT="[Text]" custT="1"/>
      <dgm:spPr/>
      <dgm:t>
        <a:bodyPr/>
        <a:lstStyle/>
        <a:p>
          <a:pPr>
            <a:buFont typeface="Symbol" panose="05050102010706020507" pitchFamily="18" charset="2"/>
            <a:buChar char=""/>
          </a:pPr>
          <a:r>
            <a:rPr lang="en-US" sz="1800" dirty="0">
              <a:latin typeface="+mn-lt"/>
            </a:rPr>
            <a:t>Marriage / Holy Orders</a:t>
          </a:r>
        </a:p>
      </dgm:t>
    </dgm:pt>
    <dgm:pt modelId="{00CCB400-064A-4EF5-9806-9534D9AC69AD}" type="parTrans" cxnId="{140A4778-8248-44DE-B78A-23C578A77D7E}">
      <dgm:prSet/>
      <dgm:spPr/>
      <dgm:t>
        <a:bodyPr/>
        <a:lstStyle/>
        <a:p>
          <a:endParaRPr lang="en-US" sz="1800"/>
        </a:p>
      </dgm:t>
    </dgm:pt>
    <dgm:pt modelId="{662A3D6E-7238-444F-BC0B-C7A4321261DB}" type="sibTrans" cxnId="{140A4778-8248-44DE-B78A-23C578A77D7E}">
      <dgm:prSet/>
      <dgm:spPr/>
      <dgm:t>
        <a:bodyPr/>
        <a:lstStyle/>
        <a:p>
          <a:endParaRPr lang="en-US" sz="1800"/>
        </a:p>
      </dgm:t>
    </dgm:pt>
    <dgm:pt modelId="{73820394-2159-4075-9E6F-217263B07F8B}">
      <dgm:prSet phldrT="[Text]" custT="1"/>
      <dgm:spPr/>
      <dgm:t>
        <a:bodyPr/>
        <a:lstStyle/>
        <a:p>
          <a:pPr>
            <a:buFont typeface="Symbol" panose="05050102010706020507" pitchFamily="18" charset="2"/>
            <a:buChar char=""/>
          </a:pPr>
          <a:r>
            <a:rPr lang="en-US" sz="1800" dirty="0"/>
            <a:t>Sacraments of communion &amp; mission</a:t>
          </a:r>
          <a:endParaRPr lang="en-US" sz="1800" dirty="0">
            <a:latin typeface="+mn-lt"/>
          </a:endParaRPr>
        </a:p>
      </dgm:t>
    </dgm:pt>
    <dgm:pt modelId="{A861A835-3A0D-4B09-8870-87D7FDC7B27F}" type="parTrans" cxnId="{19CF03A0-47BE-4ABD-A62C-A27E16D6C5A3}">
      <dgm:prSet/>
      <dgm:spPr/>
      <dgm:t>
        <a:bodyPr/>
        <a:lstStyle/>
        <a:p>
          <a:endParaRPr lang="en-US" sz="1800"/>
        </a:p>
      </dgm:t>
    </dgm:pt>
    <dgm:pt modelId="{D383A36B-470D-499F-AE13-85A6B2495524}" type="sibTrans" cxnId="{19CF03A0-47BE-4ABD-A62C-A27E16D6C5A3}">
      <dgm:prSet/>
      <dgm:spPr/>
      <dgm:t>
        <a:bodyPr/>
        <a:lstStyle/>
        <a:p>
          <a:endParaRPr lang="en-US" sz="1800"/>
        </a:p>
      </dgm:t>
    </dgm:pt>
    <dgm:pt modelId="{C032D242-8D23-4EEC-A10A-7B0691E5A409}">
      <dgm:prSet phldrT="[Text]" custT="1"/>
      <dgm:spPr/>
      <dgm:t>
        <a:bodyPr/>
        <a:lstStyle/>
        <a:p>
          <a:pPr>
            <a:buFont typeface="Symbol" panose="05050102010706020507" pitchFamily="18" charset="2"/>
            <a:buChar char=""/>
          </a:pPr>
          <a:r>
            <a:rPr lang="en-US" sz="1800" dirty="0"/>
            <a:t>Healing of both soul &amp; body</a:t>
          </a:r>
          <a:endParaRPr lang="en-US" sz="1800" dirty="0">
            <a:latin typeface="+mn-lt"/>
          </a:endParaRPr>
        </a:p>
      </dgm:t>
    </dgm:pt>
    <dgm:pt modelId="{167DA838-BF1F-42A4-81E8-806F40795A14}" type="parTrans" cxnId="{D9403C73-FB83-47D6-85AE-067D49ED63F2}">
      <dgm:prSet/>
      <dgm:spPr/>
      <dgm:t>
        <a:bodyPr/>
        <a:lstStyle/>
        <a:p>
          <a:endParaRPr lang="en-US" sz="1800"/>
        </a:p>
      </dgm:t>
    </dgm:pt>
    <dgm:pt modelId="{7EFA60CA-572D-434D-B452-A4ACBAEB4D2C}" type="sibTrans" cxnId="{D9403C73-FB83-47D6-85AE-067D49ED63F2}">
      <dgm:prSet/>
      <dgm:spPr/>
      <dgm:t>
        <a:bodyPr/>
        <a:lstStyle/>
        <a:p>
          <a:endParaRPr lang="en-US" sz="1800"/>
        </a:p>
      </dgm:t>
    </dgm:pt>
    <dgm:pt modelId="{196C9F68-3606-4282-A4C6-4485F1280B5F}" type="pres">
      <dgm:prSet presAssocID="{E5B2E815-0D19-41DC-B01B-4D608769620A}" presName="Name0" presStyleCnt="0">
        <dgm:presLayoutVars>
          <dgm:chMax/>
          <dgm:chPref/>
          <dgm:animLvl val="lvl"/>
        </dgm:presLayoutVars>
      </dgm:prSet>
      <dgm:spPr/>
    </dgm:pt>
    <dgm:pt modelId="{68D8AC18-502F-4825-B069-75605ADB3A40}" type="pres">
      <dgm:prSet presAssocID="{4259F840-24E7-476F-9F30-482E46395856}" presName="composite1" presStyleCnt="0"/>
      <dgm:spPr/>
    </dgm:pt>
    <dgm:pt modelId="{E088D226-49D7-4C30-90DC-CA1755D98829}" type="pres">
      <dgm:prSet presAssocID="{4259F840-24E7-476F-9F30-482E46395856}" presName="parent1" presStyleLbl="alignNode1" presStyleIdx="0" presStyleCnt="5">
        <dgm:presLayoutVars>
          <dgm:chMax val="1"/>
          <dgm:chPref val="1"/>
          <dgm:bulletEnabled val="1"/>
        </dgm:presLayoutVars>
      </dgm:prSet>
      <dgm:spPr/>
    </dgm:pt>
    <dgm:pt modelId="{45A02F84-C6CB-43F5-AEE4-3EA66C2BD25F}" type="pres">
      <dgm:prSet presAssocID="{4259F840-24E7-476F-9F30-482E46395856}" presName="Childtext1" presStyleLbl="revTx" presStyleIdx="0" presStyleCnt="5">
        <dgm:presLayoutVars>
          <dgm:bulletEnabled val="1"/>
        </dgm:presLayoutVars>
      </dgm:prSet>
      <dgm:spPr/>
    </dgm:pt>
    <dgm:pt modelId="{6BA46904-CB7C-4538-BD49-D3891EF19552}" type="pres">
      <dgm:prSet presAssocID="{4259F840-24E7-476F-9F30-482E46395856}" presName="ConnectLine1" presStyleLbl="sibTrans1D1" presStyleIdx="0" presStyleCnt="5"/>
      <dgm:spPr>
        <a:noFill/>
        <a:ln w="6350" cap="flat" cmpd="sng" algn="ctr">
          <a:solidFill>
            <a:schemeClr val="accent5">
              <a:hueOff val="0"/>
              <a:satOff val="0"/>
              <a:lumOff val="0"/>
              <a:alphaOff val="0"/>
            </a:schemeClr>
          </a:solidFill>
          <a:prstDash val="dash"/>
          <a:miter lim="800000"/>
        </a:ln>
        <a:effectLst/>
      </dgm:spPr>
    </dgm:pt>
    <dgm:pt modelId="{049FDBD0-77FE-49D1-A275-A272C8C5E426}" type="pres">
      <dgm:prSet presAssocID="{4259F840-24E7-476F-9F30-482E46395856}" presName="ConnectLineEnd1" presStyleLbl="lnNode1" presStyleIdx="0" presStyleCnt="5"/>
      <dgm:spPr/>
    </dgm:pt>
    <dgm:pt modelId="{CB26EA94-33BB-4F98-9E1E-2237D4831263}" type="pres">
      <dgm:prSet presAssocID="{4259F840-24E7-476F-9F30-482E46395856}" presName="EmptyPane1" presStyleCnt="0"/>
      <dgm:spPr/>
    </dgm:pt>
    <dgm:pt modelId="{606F1DBF-510E-4065-ACCB-3EBDA85CFB92}" type="pres">
      <dgm:prSet presAssocID="{DCC444A4-F20A-48F5-A61E-47BFFF185A57}" presName="spaceBetweenRectangles1" presStyleCnt="0"/>
      <dgm:spPr/>
    </dgm:pt>
    <dgm:pt modelId="{07989479-D1A2-4D15-AA3A-B0CFFB9F91D9}" type="pres">
      <dgm:prSet presAssocID="{E4033A39-DCC4-4038-9562-AEDDBBB37A99}" presName="composite1" presStyleCnt="0"/>
      <dgm:spPr/>
    </dgm:pt>
    <dgm:pt modelId="{539615E2-3277-4D8E-8484-FF5088C8BF01}" type="pres">
      <dgm:prSet presAssocID="{E4033A39-DCC4-4038-9562-AEDDBBB37A99}" presName="parent1" presStyleLbl="alignNode1" presStyleIdx="1" presStyleCnt="5">
        <dgm:presLayoutVars>
          <dgm:chMax val="1"/>
          <dgm:chPref val="1"/>
          <dgm:bulletEnabled val="1"/>
        </dgm:presLayoutVars>
      </dgm:prSet>
      <dgm:spPr/>
    </dgm:pt>
    <dgm:pt modelId="{FEBD3C2A-A340-470A-A475-AE614EA07678}" type="pres">
      <dgm:prSet presAssocID="{E4033A39-DCC4-4038-9562-AEDDBBB37A99}" presName="Childtext1" presStyleLbl="revTx" presStyleIdx="1" presStyleCnt="5">
        <dgm:presLayoutVars>
          <dgm:bulletEnabled val="1"/>
        </dgm:presLayoutVars>
      </dgm:prSet>
      <dgm:spPr/>
    </dgm:pt>
    <dgm:pt modelId="{080474C8-0FEA-4FD1-97F1-0978CFB4A37F}" type="pres">
      <dgm:prSet presAssocID="{E4033A39-DCC4-4038-9562-AEDDBBB37A99}" presName="ConnectLine1" presStyleLbl="sibTrans1D1" presStyleIdx="1" presStyleCnt="5"/>
      <dgm:spPr>
        <a:noFill/>
        <a:ln w="6350" cap="flat" cmpd="sng" algn="ctr">
          <a:solidFill>
            <a:schemeClr val="accent5">
              <a:hueOff val="90002"/>
              <a:satOff val="2173"/>
              <a:lumOff val="-10490"/>
              <a:alphaOff val="0"/>
            </a:schemeClr>
          </a:solidFill>
          <a:prstDash val="dash"/>
          <a:miter lim="800000"/>
        </a:ln>
        <a:effectLst/>
      </dgm:spPr>
    </dgm:pt>
    <dgm:pt modelId="{4797FB61-2602-4A58-81E6-6F133DB1E419}" type="pres">
      <dgm:prSet presAssocID="{E4033A39-DCC4-4038-9562-AEDDBBB37A99}" presName="ConnectLineEnd1" presStyleLbl="lnNode1" presStyleIdx="1" presStyleCnt="5"/>
      <dgm:spPr/>
    </dgm:pt>
    <dgm:pt modelId="{3ADF0AE3-D759-4F4F-8135-572855211847}" type="pres">
      <dgm:prSet presAssocID="{E4033A39-DCC4-4038-9562-AEDDBBB37A99}" presName="EmptyPane1" presStyleCnt="0"/>
      <dgm:spPr/>
    </dgm:pt>
    <dgm:pt modelId="{B0CD7A53-7149-45F2-83E8-36717D7878A1}" type="pres">
      <dgm:prSet presAssocID="{80AB0E5B-0C58-465D-A545-5B21133D2849}" presName="spaceBetweenRectangles1" presStyleCnt="0"/>
      <dgm:spPr/>
    </dgm:pt>
    <dgm:pt modelId="{FB379A6E-C0F9-420B-90FC-2785E757E6AE}" type="pres">
      <dgm:prSet presAssocID="{87BF7896-20EA-4E8F-B6F4-A34EC5C9CB50}" presName="composite1" presStyleCnt="0"/>
      <dgm:spPr/>
    </dgm:pt>
    <dgm:pt modelId="{9D82041D-873A-4600-A9C7-C0A0ADFB138B}" type="pres">
      <dgm:prSet presAssocID="{87BF7896-20EA-4E8F-B6F4-A34EC5C9CB50}" presName="parent1" presStyleLbl="alignNode1" presStyleIdx="2" presStyleCnt="5">
        <dgm:presLayoutVars>
          <dgm:chMax val="1"/>
          <dgm:chPref val="1"/>
          <dgm:bulletEnabled val="1"/>
        </dgm:presLayoutVars>
      </dgm:prSet>
      <dgm:spPr/>
    </dgm:pt>
    <dgm:pt modelId="{80CDBBF8-C6B4-4166-87C1-DC9120CC7586}" type="pres">
      <dgm:prSet presAssocID="{87BF7896-20EA-4E8F-B6F4-A34EC5C9CB50}" presName="Childtext1" presStyleLbl="revTx" presStyleIdx="2" presStyleCnt="5">
        <dgm:presLayoutVars>
          <dgm:bulletEnabled val="1"/>
        </dgm:presLayoutVars>
      </dgm:prSet>
      <dgm:spPr/>
    </dgm:pt>
    <dgm:pt modelId="{89759DE5-9F8A-470E-A6D8-F13BB4DEE93D}" type="pres">
      <dgm:prSet presAssocID="{87BF7896-20EA-4E8F-B6F4-A34EC5C9CB50}" presName="ConnectLine1" presStyleLbl="sibTrans1D1" presStyleIdx="2" presStyleCnt="5"/>
      <dgm:spPr>
        <a:noFill/>
        <a:ln w="6350" cap="flat" cmpd="sng" algn="ctr">
          <a:solidFill>
            <a:schemeClr val="accent5">
              <a:hueOff val="180003"/>
              <a:satOff val="4346"/>
              <a:lumOff val="-20980"/>
              <a:alphaOff val="0"/>
            </a:schemeClr>
          </a:solidFill>
          <a:prstDash val="dash"/>
          <a:miter lim="800000"/>
        </a:ln>
        <a:effectLst/>
      </dgm:spPr>
    </dgm:pt>
    <dgm:pt modelId="{07CCF286-8B46-4A20-ACAC-84BA2D6EFBBC}" type="pres">
      <dgm:prSet presAssocID="{87BF7896-20EA-4E8F-B6F4-A34EC5C9CB50}" presName="ConnectLineEnd1" presStyleLbl="lnNode1" presStyleIdx="2" presStyleCnt="5"/>
      <dgm:spPr/>
    </dgm:pt>
    <dgm:pt modelId="{4624FC32-5405-42B1-B5CC-DF0659852A58}" type="pres">
      <dgm:prSet presAssocID="{87BF7896-20EA-4E8F-B6F4-A34EC5C9CB50}" presName="EmptyPane1" presStyleCnt="0"/>
      <dgm:spPr/>
    </dgm:pt>
    <dgm:pt modelId="{8C327064-3851-4ECF-AAB7-82B51711041E}" type="pres">
      <dgm:prSet presAssocID="{D63CE73E-35DE-48C3-8753-7648BC953C0D}" presName="spaceBetweenRectangles1" presStyleCnt="0"/>
      <dgm:spPr/>
    </dgm:pt>
    <dgm:pt modelId="{3ADEA4DF-6814-494D-9D3D-41947417052B}" type="pres">
      <dgm:prSet presAssocID="{3DE6FF16-CA4D-4D34-ABEB-8BE6A40B5E52}" presName="composite1" presStyleCnt="0"/>
      <dgm:spPr/>
    </dgm:pt>
    <dgm:pt modelId="{74CD3FF2-195B-429B-BC6F-5B5A7FED2BE2}" type="pres">
      <dgm:prSet presAssocID="{3DE6FF16-CA4D-4D34-ABEB-8BE6A40B5E52}" presName="parent1" presStyleLbl="alignNode1" presStyleIdx="3" presStyleCnt="5">
        <dgm:presLayoutVars>
          <dgm:chMax val="1"/>
          <dgm:chPref val="1"/>
          <dgm:bulletEnabled val="1"/>
        </dgm:presLayoutVars>
      </dgm:prSet>
      <dgm:spPr/>
    </dgm:pt>
    <dgm:pt modelId="{1BB5FD64-47F9-47A3-911F-535BFE17A3B9}" type="pres">
      <dgm:prSet presAssocID="{3DE6FF16-CA4D-4D34-ABEB-8BE6A40B5E52}" presName="Childtext1" presStyleLbl="revTx" presStyleIdx="3" presStyleCnt="5">
        <dgm:presLayoutVars>
          <dgm:bulletEnabled val="1"/>
        </dgm:presLayoutVars>
      </dgm:prSet>
      <dgm:spPr/>
    </dgm:pt>
    <dgm:pt modelId="{FE9B27EB-7AC7-485A-9A55-41E8118F9EAF}" type="pres">
      <dgm:prSet presAssocID="{3DE6FF16-CA4D-4D34-ABEB-8BE6A40B5E52}" presName="ConnectLine1" presStyleLbl="sibTrans1D1" presStyleIdx="3" presStyleCnt="5"/>
      <dgm:spPr>
        <a:noFill/>
        <a:ln w="6350" cap="flat" cmpd="sng" algn="ctr">
          <a:solidFill>
            <a:schemeClr val="accent5">
              <a:hueOff val="270005"/>
              <a:satOff val="6519"/>
              <a:lumOff val="-31471"/>
              <a:alphaOff val="0"/>
            </a:schemeClr>
          </a:solidFill>
          <a:prstDash val="dash"/>
          <a:miter lim="800000"/>
        </a:ln>
        <a:effectLst/>
      </dgm:spPr>
    </dgm:pt>
    <dgm:pt modelId="{46BD4721-4664-4AD0-9F11-DBE7E0B207D5}" type="pres">
      <dgm:prSet presAssocID="{3DE6FF16-CA4D-4D34-ABEB-8BE6A40B5E52}" presName="ConnectLineEnd1" presStyleLbl="lnNode1" presStyleIdx="3" presStyleCnt="5"/>
      <dgm:spPr/>
    </dgm:pt>
    <dgm:pt modelId="{69028BD0-349D-4B47-B1F4-B64C6478DE3C}" type="pres">
      <dgm:prSet presAssocID="{3DE6FF16-CA4D-4D34-ABEB-8BE6A40B5E52}" presName="EmptyPane1" presStyleCnt="0"/>
      <dgm:spPr/>
    </dgm:pt>
    <dgm:pt modelId="{619CFBB1-86F5-45A6-80BA-23F97450662F}" type="pres">
      <dgm:prSet presAssocID="{986162A7-6F89-4679-B40E-33A17DA21B73}" presName="spaceBetweenRectangles1" presStyleCnt="0"/>
      <dgm:spPr/>
    </dgm:pt>
    <dgm:pt modelId="{E4E0A96A-AF87-442A-A1A3-64B8F3CFC7FE}" type="pres">
      <dgm:prSet presAssocID="{AC76BE15-3E8A-498B-91BD-CF772C26B6F1}" presName="composite1" presStyleCnt="0"/>
      <dgm:spPr/>
    </dgm:pt>
    <dgm:pt modelId="{483E7832-9872-48C4-8E65-DCB39D4CDBDF}" type="pres">
      <dgm:prSet presAssocID="{AC76BE15-3E8A-498B-91BD-CF772C26B6F1}" presName="parent1" presStyleLbl="alignNode1" presStyleIdx="4" presStyleCnt="5">
        <dgm:presLayoutVars>
          <dgm:chMax val="1"/>
          <dgm:chPref val="1"/>
          <dgm:bulletEnabled val="1"/>
        </dgm:presLayoutVars>
      </dgm:prSet>
      <dgm:spPr/>
    </dgm:pt>
    <dgm:pt modelId="{1FA3C236-5719-4A33-A6BB-80FA85F940E3}" type="pres">
      <dgm:prSet presAssocID="{AC76BE15-3E8A-498B-91BD-CF772C26B6F1}" presName="Childtext1" presStyleLbl="revTx" presStyleIdx="4" presStyleCnt="5">
        <dgm:presLayoutVars>
          <dgm:bulletEnabled val="1"/>
        </dgm:presLayoutVars>
      </dgm:prSet>
      <dgm:spPr/>
    </dgm:pt>
    <dgm:pt modelId="{18F1C823-9ACD-4FCD-8102-F468DCE57A45}" type="pres">
      <dgm:prSet presAssocID="{AC76BE15-3E8A-498B-91BD-CF772C26B6F1}" presName="ConnectLine1" presStyleLbl="sibTrans1D1" presStyleIdx="4" presStyleCnt="5"/>
      <dgm:spPr>
        <a:noFill/>
        <a:ln w="6350" cap="flat" cmpd="sng" algn="ctr">
          <a:solidFill>
            <a:schemeClr val="accent5">
              <a:hueOff val="360006"/>
              <a:satOff val="8692"/>
              <a:lumOff val="-41961"/>
              <a:alphaOff val="0"/>
            </a:schemeClr>
          </a:solidFill>
          <a:prstDash val="dash"/>
          <a:miter lim="800000"/>
        </a:ln>
        <a:effectLst/>
      </dgm:spPr>
    </dgm:pt>
    <dgm:pt modelId="{F8AD0AB8-BBDF-4F0A-A6A0-850E289DD521}" type="pres">
      <dgm:prSet presAssocID="{AC76BE15-3E8A-498B-91BD-CF772C26B6F1}" presName="ConnectLineEnd1" presStyleLbl="lnNode1" presStyleIdx="4" presStyleCnt="5"/>
      <dgm:spPr/>
    </dgm:pt>
    <dgm:pt modelId="{11CAE2E7-2E06-450A-A729-9C2DCEF85421}" type="pres">
      <dgm:prSet presAssocID="{AC76BE15-3E8A-498B-91BD-CF772C26B6F1}" presName="EmptyPane1" presStyleCnt="0"/>
      <dgm:spPr/>
    </dgm:pt>
  </dgm:ptLst>
  <dgm:cxnLst>
    <dgm:cxn modelId="{58AF9605-98E3-490C-9551-60E5D74419A2}" type="presOf" srcId="{3DE6FF16-CA4D-4D34-ABEB-8BE6A40B5E52}" destId="{74CD3FF2-195B-429B-BC6F-5B5A7FED2BE2}" srcOrd="0" destOrd="0" presId="urn:microsoft.com/office/officeart/2016/7/layout/RoundedRectangleTimeline"/>
    <dgm:cxn modelId="{467F290A-9E2A-412E-AF06-428DAA68BEDD}" type="presOf" srcId="{E4033A39-DCC4-4038-9562-AEDDBBB37A99}" destId="{539615E2-3277-4D8E-8484-FF5088C8BF01}" srcOrd="0" destOrd="0" presId="urn:microsoft.com/office/officeart/2016/7/layout/RoundedRectangleTimeline"/>
    <dgm:cxn modelId="{A2A50010-8F67-49E4-9B0A-E0F7FDA9656C}" type="presOf" srcId="{B54C8F6C-BE1E-4EAB-B7A0-48DE01FFAA36}" destId="{45A02F84-C6CB-43F5-AEE4-3EA66C2BD25F}" srcOrd="0" destOrd="0" presId="urn:microsoft.com/office/officeart/2016/7/layout/RoundedRectangleTimeline"/>
    <dgm:cxn modelId="{92330C11-C197-4512-BDA4-8D8A69AF7D1C}" srcId="{E5B2E815-0D19-41DC-B01B-4D608769620A}" destId="{87BF7896-20EA-4E8F-B6F4-A34EC5C9CB50}" srcOrd="2" destOrd="0" parTransId="{05E47BA5-F724-4AEE-9B5B-401F18E028E6}" sibTransId="{D63CE73E-35DE-48C3-8753-7648BC953C0D}"/>
    <dgm:cxn modelId="{D88F5139-A3BF-4F98-ABB0-AEE7243465CB}" type="presOf" srcId="{87BF7896-20EA-4E8F-B6F4-A34EC5C9CB50}" destId="{9D82041D-873A-4600-A9C7-C0A0ADFB138B}" srcOrd="0" destOrd="0" presId="urn:microsoft.com/office/officeart/2016/7/layout/RoundedRectangleTimeline"/>
    <dgm:cxn modelId="{32EF2862-2950-4DF8-BEA8-CD19460CCA31}" srcId="{E5B2E815-0D19-41DC-B01B-4D608769620A}" destId="{E4033A39-DCC4-4038-9562-AEDDBBB37A99}" srcOrd="1" destOrd="0" parTransId="{048EEAE6-78BA-4B00-B7BB-9C22DBB1E8F4}" sibTransId="{80AB0E5B-0C58-465D-A545-5B21133D2849}"/>
    <dgm:cxn modelId="{5E74CB62-E52E-4CEE-8AA1-9812BFC0D67E}" srcId="{E4033A39-DCC4-4038-9562-AEDDBBB37A99}" destId="{A4C0B4E4-70AD-4901-9E3F-7EA25DD6DAA1}" srcOrd="0" destOrd="0" parTransId="{701D9033-BAD3-4299-933F-A47AFDC2ECD0}" sibTransId="{657DB10D-2517-48AA-B970-6D815DBD4123}"/>
    <dgm:cxn modelId="{4653A150-E557-4235-B1A1-18156274D965}" type="presOf" srcId="{4259F840-24E7-476F-9F30-482E46395856}" destId="{E088D226-49D7-4C30-90DC-CA1755D98829}" srcOrd="0" destOrd="0" presId="urn:microsoft.com/office/officeart/2016/7/layout/RoundedRectangleTimeline"/>
    <dgm:cxn modelId="{E6B56652-B46A-4546-9536-64D675143F1B}" type="presOf" srcId="{A4C0B4E4-70AD-4901-9E3F-7EA25DD6DAA1}" destId="{FEBD3C2A-A340-470A-A475-AE614EA07678}" srcOrd="0" destOrd="0" presId="urn:microsoft.com/office/officeart/2016/7/layout/RoundedRectangleTimeline"/>
    <dgm:cxn modelId="{D9403C73-FB83-47D6-85AE-067D49ED63F2}" srcId="{3DE6FF16-CA4D-4D34-ABEB-8BE6A40B5E52}" destId="{C032D242-8D23-4EEC-A10A-7B0691E5A409}" srcOrd="0" destOrd="0" parTransId="{167DA838-BF1F-42A4-81E8-806F40795A14}" sibTransId="{7EFA60CA-572D-434D-B452-A4ACBAEB4D2C}"/>
    <dgm:cxn modelId="{140A4778-8248-44DE-B78A-23C578A77D7E}" srcId="{E5B2E815-0D19-41DC-B01B-4D608769620A}" destId="{AC76BE15-3E8A-498B-91BD-CF772C26B6F1}" srcOrd="4" destOrd="0" parTransId="{00CCB400-064A-4EF5-9806-9534D9AC69AD}" sibTransId="{662A3D6E-7238-444F-BC0B-C7A4321261DB}"/>
    <dgm:cxn modelId="{020D505A-97FA-43DD-A9A1-2501AD46F8AF}" type="presOf" srcId="{43CBB0A2-9D75-4264-8A30-3E8974B40658}" destId="{80CDBBF8-C6B4-4166-87C1-DC9120CC7586}" srcOrd="0" destOrd="0" presId="urn:microsoft.com/office/officeart/2016/7/layout/RoundedRectangleTimeline"/>
    <dgm:cxn modelId="{4D2DF581-8128-4440-9E51-29109DC6ED52}" srcId="{87BF7896-20EA-4E8F-B6F4-A34EC5C9CB50}" destId="{43CBB0A2-9D75-4264-8A30-3E8974B40658}" srcOrd="0" destOrd="0" parTransId="{F806E590-5F8E-48A1-96AC-9E738290D2ED}" sibTransId="{20F77EFB-335C-4BC3-AD95-8421EDF343E6}"/>
    <dgm:cxn modelId="{67A67F8B-14DC-457C-93BE-25105825881F}" type="presOf" srcId="{AC76BE15-3E8A-498B-91BD-CF772C26B6F1}" destId="{483E7832-9872-48C4-8E65-DCB39D4CDBDF}" srcOrd="0" destOrd="0" presId="urn:microsoft.com/office/officeart/2016/7/layout/RoundedRectangleTimeline"/>
    <dgm:cxn modelId="{C8CAF48F-322D-43C3-A68B-40DA904320AC}" type="presOf" srcId="{E5B2E815-0D19-41DC-B01B-4D608769620A}" destId="{196C9F68-3606-4282-A4C6-4485F1280B5F}" srcOrd="0" destOrd="0" presId="urn:microsoft.com/office/officeart/2016/7/layout/RoundedRectangleTimeline"/>
    <dgm:cxn modelId="{19CF03A0-47BE-4ABD-A62C-A27E16D6C5A3}" srcId="{AC76BE15-3E8A-498B-91BD-CF772C26B6F1}" destId="{73820394-2159-4075-9E6F-217263B07F8B}" srcOrd="0" destOrd="0" parTransId="{A861A835-3A0D-4B09-8870-87D7FDC7B27F}" sibTransId="{D383A36B-470D-499F-AE13-85A6B2495524}"/>
    <dgm:cxn modelId="{D473BBA6-FF54-423D-9B9B-875C8AA2545B}" type="presOf" srcId="{73820394-2159-4075-9E6F-217263B07F8B}" destId="{1FA3C236-5719-4A33-A6BB-80FA85F940E3}" srcOrd="0" destOrd="0" presId="urn:microsoft.com/office/officeart/2016/7/layout/RoundedRectangleTimeline"/>
    <dgm:cxn modelId="{636DE8C5-F706-4BA5-855F-85FD2239E2BE}" srcId="{E5B2E815-0D19-41DC-B01B-4D608769620A}" destId="{3DE6FF16-CA4D-4D34-ABEB-8BE6A40B5E52}" srcOrd="3" destOrd="0" parTransId="{DA9CCCCB-8206-4757-82C8-F885E9D238B5}" sibTransId="{986162A7-6F89-4679-B40E-33A17DA21B73}"/>
    <dgm:cxn modelId="{770CA1CC-3DDD-451E-AE83-A71CA570260C}" srcId="{4259F840-24E7-476F-9F30-482E46395856}" destId="{B54C8F6C-BE1E-4EAB-B7A0-48DE01FFAA36}" srcOrd="0" destOrd="0" parTransId="{8DE7CD45-B7C0-432E-B819-6A7D97E31315}" sibTransId="{C33B8BEF-A818-4A2F-A99A-E2B29895E184}"/>
    <dgm:cxn modelId="{42EE41D1-3C16-4937-BB38-B076896C09A0}" srcId="{E5B2E815-0D19-41DC-B01B-4D608769620A}" destId="{4259F840-24E7-476F-9F30-482E46395856}" srcOrd="0" destOrd="0" parTransId="{FCE8068D-7E50-4749-A8D0-ADEDAC5637B3}" sibTransId="{DCC444A4-F20A-48F5-A61E-47BFFF185A57}"/>
    <dgm:cxn modelId="{546179F7-5E1B-4360-8938-B9238DA6DE5D}" type="presOf" srcId="{C032D242-8D23-4EEC-A10A-7B0691E5A409}" destId="{1BB5FD64-47F9-47A3-911F-535BFE17A3B9}" srcOrd="0" destOrd="0" presId="urn:microsoft.com/office/officeart/2016/7/layout/RoundedRectangleTimeline"/>
    <dgm:cxn modelId="{B5EA3CD6-0576-4168-82C9-9ADC0803B31E}" type="presParOf" srcId="{196C9F68-3606-4282-A4C6-4485F1280B5F}" destId="{68D8AC18-502F-4825-B069-75605ADB3A40}" srcOrd="0" destOrd="0" presId="urn:microsoft.com/office/officeart/2016/7/layout/RoundedRectangleTimeline"/>
    <dgm:cxn modelId="{30A197C5-075F-4643-BF26-64BC9FAF532F}" type="presParOf" srcId="{68D8AC18-502F-4825-B069-75605ADB3A40}" destId="{E088D226-49D7-4C30-90DC-CA1755D98829}" srcOrd="0" destOrd="0" presId="urn:microsoft.com/office/officeart/2016/7/layout/RoundedRectangleTimeline"/>
    <dgm:cxn modelId="{DBAA9861-CCB2-4B8A-A3AA-B305A4B5783E}" type="presParOf" srcId="{68D8AC18-502F-4825-B069-75605ADB3A40}" destId="{45A02F84-C6CB-43F5-AEE4-3EA66C2BD25F}" srcOrd="1" destOrd="0" presId="urn:microsoft.com/office/officeart/2016/7/layout/RoundedRectangleTimeline"/>
    <dgm:cxn modelId="{3F249148-C6F7-40D3-8583-B11C276DE023}" type="presParOf" srcId="{68D8AC18-502F-4825-B069-75605ADB3A40}" destId="{6BA46904-CB7C-4538-BD49-D3891EF19552}" srcOrd="2" destOrd="0" presId="urn:microsoft.com/office/officeart/2016/7/layout/RoundedRectangleTimeline"/>
    <dgm:cxn modelId="{337BF8D5-8206-4D0E-857F-BA46391BB745}" type="presParOf" srcId="{68D8AC18-502F-4825-B069-75605ADB3A40}" destId="{049FDBD0-77FE-49D1-A275-A272C8C5E426}" srcOrd="3" destOrd="0" presId="urn:microsoft.com/office/officeart/2016/7/layout/RoundedRectangleTimeline"/>
    <dgm:cxn modelId="{8E042F31-23CC-40C0-92DC-707183B24E81}" type="presParOf" srcId="{68D8AC18-502F-4825-B069-75605ADB3A40}" destId="{CB26EA94-33BB-4F98-9E1E-2237D4831263}" srcOrd="4" destOrd="0" presId="urn:microsoft.com/office/officeart/2016/7/layout/RoundedRectangleTimeline"/>
    <dgm:cxn modelId="{16926BC1-FC34-413E-B35A-2F54A781CCCD}" type="presParOf" srcId="{196C9F68-3606-4282-A4C6-4485F1280B5F}" destId="{606F1DBF-510E-4065-ACCB-3EBDA85CFB92}" srcOrd="1" destOrd="0" presId="urn:microsoft.com/office/officeart/2016/7/layout/RoundedRectangleTimeline"/>
    <dgm:cxn modelId="{42F07C1F-C715-41B1-8356-B99F8CE1AC01}" type="presParOf" srcId="{196C9F68-3606-4282-A4C6-4485F1280B5F}" destId="{07989479-D1A2-4D15-AA3A-B0CFFB9F91D9}" srcOrd="2" destOrd="0" presId="urn:microsoft.com/office/officeart/2016/7/layout/RoundedRectangleTimeline"/>
    <dgm:cxn modelId="{5856EE22-FE01-4788-BBF3-407A68D5A730}" type="presParOf" srcId="{07989479-D1A2-4D15-AA3A-B0CFFB9F91D9}" destId="{539615E2-3277-4D8E-8484-FF5088C8BF01}" srcOrd="0" destOrd="0" presId="urn:microsoft.com/office/officeart/2016/7/layout/RoundedRectangleTimeline"/>
    <dgm:cxn modelId="{3004EE47-5347-4BBA-95CC-D947A73AE485}" type="presParOf" srcId="{07989479-D1A2-4D15-AA3A-B0CFFB9F91D9}" destId="{FEBD3C2A-A340-470A-A475-AE614EA07678}" srcOrd="1" destOrd="0" presId="urn:microsoft.com/office/officeart/2016/7/layout/RoundedRectangleTimeline"/>
    <dgm:cxn modelId="{400A75AC-5289-4270-AC07-416891AF3888}" type="presParOf" srcId="{07989479-D1A2-4D15-AA3A-B0CFFB9F91D9}" destId="{080474C8-0FEA-4FD1-97F1-0978CFB4A37F}" srcOrd="2" destOrd="0" presId="urn:microsoft.com/office/officeart/2016/7/layout/RoundedRectangleTimeline"/>
    <dgm:cxn modelId="{304EB087-DD14-4AA8-8A06-DF9485956226}" type="presParOf" srcId="{07989479-D1A2-4D15-AA3A-B0CFFB9F91D9}" destId="{4797FB61-2602-4A58-81E6-6F133DB1E419}" srcOrd="3" destOrd="0" presId="urn:microsoft.com/office/officeart/2016/7/layout/RoundedRectangleTimeline"/>
    <dgm:cxn modelId="{BC4CC356-31E8-4421-B18C-CB3697E73FAC}" type="presParOf" srcId="{07989479-D1A2-4D15-AA3A-B0CFFB9F91D9}" destId="{3ADF0AE3-D759-4F4F-8135-572855211847}" srcOrd="4" destOrd="0" presId="urn:microsoft.com/office/officeart/2016/7/layout/RoundedRectangleTimeline"/>
    <dgm:cxn modelId="{718BABD9-3B60-482F-B01A-2E414F152777}" type="presParOf" srcId="{196C9F68-3606-4282-A4C6-4485F1280B5F}" destId="{B0CD7A53-7149-45F2-83E8-36717D7878A1}" srcOrd="3" destOrd="0" presId="urn:microsoft.com/office/officeart/2016/7/layout/RoundedRectangleTimeline"/>
    <dgm:cxn modelId="{FD435764-A46B-4635-A943-B6C17FFBD43C}" type="presParOf" srcId="{196C9F68-3606-4282-A4C6-4485F1280B5F}" destId="{FB379A6E-C0F9-420B-90FC-2785E757E6AE}" srcOrd="4" destOrd="0" presId="urn:microsoft.com/office/officeart/2016/7/layout/RoundedRectangleTimeline"/>
    <dgm:cxn modelId="{03D7F2C3-849C-416B-B668-D51C46CA90E6}" type="presParOf" srcId="{FB379A6E-C0F9-420B-90FC-2785E757E6AE}" destId="{9D82041D-873A-4600-A9C7-C0A0ADFB138B}" srcOrd="0" destOrd="0" presId="urn:microsoft.com/office/officeart/2016/7/layout/RoundedRectangleTimeline"/>
    <dgm:cxn modelId="{1DA536D0-EC28-4B9F-A5E9-28EC8F45638C}" type="presParOf" srcId="{FB379A6E-C0F9-420B-90FC-2785E757E6AE}" destId="{80CDBBF8-C6B4-4166-87C1-DC9120CC7586}" srcOrd="1" destOrd="0" presId="urn:microsoft.com/office/officeart/2016/7/layout/RoundedRectangleTimeline"/>
    <dgm:cxn modelId="{A1A8842C-F8BC-40AC-8FFC-6A922D88E333}" type="presParOf" srcId="{FB379A6E-C0F9-420B-90FC-2785E757E6AE}" destId="{89759DE5-9F8A-470E-A6D8-F13BB4DEE93D}" srcOrd="2" destOrd="0" presId="urn:microsoft.com/office/officeart/2016/7/layout/RoundedRectangleTimeline"/>
    <dgm:cxn modelId="{29E74E09-91C9-47DF-AE07-A1527FF00EB2}" type="presParOf" srcId="{FB379A6E-C0F9-420B-90FC-2785E757E6AE}" destId="{07CCF286-8B46-4A20-ACAC-84BA2D6EFBBC}" srcOrd="3" destOrd="0" presId="urn:microsoft.com/office/officeart/2016/7/layout/RoundedRectangleTimeline"/>
    <dgm:cxn modelId="{410C15E7-86BA-42B7-8F67-411E34B11038}" type="presParOf" srcId="{FB379A6E-C0F9-420B-90FC-2785E757E6AE}" destId="{4624FC32-5405-42B1-B5CC-DF0659852A58}" srcOrd="4" destOrd="0" presId="urn:microsoft.com/office/officeart/2016/7/layout/RoundedRectangleTimeline"/>
    <dgm:cxn modelId="{E805D201-407E-43CA-9B74-1CB556699F3D}" type="presParOf" srcId="{196C9F68-3606-4282-A4C6-4485F1280B5F}" destId="{8C327064-3851-4ECF-AAB7-82B51711041E}" srcOrd="5" destOrd="0" presId="urn:microsoft.com/office/officeart/2016/7/layout/RoundedRectangleTimeline"/>
    <dgm:cxn modelId="{43BD8313-2385-4BA0-9145-2022434D3E68}" type="presParOf" srcId="{196C9F68-3606-4282-A4C6-4485F1280B5F}" destId="{3ADEA4DF-6814-494D-9D3D-41947417052B}" srcOrd="6" destOrd="0" presId="urn:microsoft.com/office/officeart/2016/7/layout/RoundedRectangleTimeline"/>
    <dgm:cxn modelId="{77EE5245-99F9-4607-BF5D-14371704AD7C}" type="presParOf" srcId="{3ADEA4DF-6814-494D-9D3D-41947417052B}" destId="{74CD3FF2-195B-429B-BC6F-5B5A7FED2BE2}" srcOrd="0" destOrd="0" presId="urn:microsoft.com/office/officeart/2016/7/layout/RoundedRectangleTimeline"/>
    <dgm:cxn modelId="{4182CE37-4E54-4351-9A5F-1904FF20E71C}" type="presParOf" srcId="{3ADEA4DF-6814-494D-9D3D-41947417052B}" destId="{1BB5FD64-47F9-47A3-911F-535BFE17A3B9}" srcOrd="1" destOrd="0" presId="urn:microsoft.com/office/officeart/2016/7/layout/RoundedRectangleTimeline"/>
    <dgm:cxn modelId="{618B960F-61F5-4357-A407-60CA51E36041}" type="presParOf" srcId="{3ADEA4DF-6814-494D-9D3D-41947417052B}" destId="{FE9B27EB-7AC7-485A-9A55-41E8118F9EAF}" srcOrd="2" destOrd="0" presId="urn:microsoft.com/office/officeart/2016/7/layout/RoundedRectangleTimeline"/>
    <dgm:cxn modelId="{181A4BE4-72AF-463E-880D-D34673D0F9E8}" type="presParOf" srcId="{3ADEA4DF-6814-494D-9D3D-41947417052B}" destId="{46BD4721-4664-4AD0-9F11-DBE7E0B207D5}" srcOrd="3" destOrd="0" presId="urn:microsoft.com/office/officeart/2016/7/layout/RoundedRectangleTimeline"/>
    <dgm:cxn modelId="{AC4EA57A-E4C0-4C2D-8EC9-38BC20FC13B6}" type="presParOf" srcId="{3ADEA4DF-6814-494D-9D3D-41947417052B}" destId="{69028BD0-349D-4B47-B1F4-B64C6478DE3C}" srcOrd="4" destOrd="0" presId="urn:microsoft.com/office/officeart/2016/7/layout/RoundedRectangleTimeline"/>
    <dgm:cxn modelId="{AA8AD3DD-2E80-42F5-B3E4-A5C7AF3802D4}" type="presParOf" srcId="{196C9F68-3606-4282-A4C6-4485F1280B5F}" destId="{619CFBB1-86F5-45A6-80BA-23F97450662F}" srcOrd="7" destOrd="0" presId="urn:microsoft.com/office/officeart/2016/7/layout/RoundedRectangleTimeline"/>
    <dgm:cxn modelId="{FDD0F37D-1C7B-48B3-AC81-ED4C6F1B5BBD}" type="presParOf" srcId="{196C9F68-3606-4282-A4C6-4485F1280B5F}" destId="{E4E0A96A-AF87-442A-A1A3-64B8F3CFC7FE}" srcOrd="8" destOrd="0" presId="urn:microsoft.com/office/officeart/2016/7/layout/RoundedRectangleTimeline"/>
    <dgm:cxn modelId="{CF303A04-9A48-4B41-A7BB-CC3D8C5695D3}" type="presParOf" srcId="{E4E0A96A-AF87-442A-A1A3-64B8F3CFC7FE}" destId="{483E7832-9872-48C4-8E65-DCB39D4CDBDF}" srcOrd="0" destOrd="0" presId="urn:microsoft.com/office/officeart/2016/7/layout/RoundedRectangleTimeline"/>
    <dgm:cxn modelId="{73245F8D-03D3-46C1-81E4-D90E66C49907}" type="presParOf" srcId="{E4E0A96A-AF87-442A-A1A3-64B8F3CFC7FE}" destId="{1FA3C236-5719-4A33-A6BB-80FA85F940E3}" srcOrd="1" destOrd="0" presId="urn:microsoft.com/office/officeart/2016/7/layout/RoundedRectangleTimeline"/>
    <dgm:cxn modelId="{412C5C97-3381-4F16-9B7D-FDFBEDD4E918}" type="presParOf" srcId="{E4E0A96A-AF87-442A-A1A3-64B8F3CFC7FE}" destId="{18F1C823-9ACD-4FCD-8102-F468DCE57A45}" srcOrd="2" destOrd="0" presId="urn:microsoft.com/office/officeart/2016/7/layout/RoundedRectangleTimeline"/>
    <dgm:cxn modelId="{23A8F6FC-DFDA-4E9F-A354-A33937E1BFC9}" type="presParOf" srcId="{E4E0A96A-AF87-442A-A1A3-64B8F3CFC7FE}" destId="{F8AD0AB8-BBDF-4F0A-A6A0-850E289DD521}" srcOrd="3" destOrd="0" presId="urn:microsoft.com/office/officeart/2016/7/layout/RoundedRectangleTimeline"/>
    <dgm:cxn modelId="{C02C06C2-0966-4212-84DD-DA325FCEF64C}" type="presParOf" srcId="{E4E0A96A-AF87-442A-A1A3-64B8F3CFC7FE}" destId="{11CAE2E7-2E06-450A-A729-9C2DCEF85421}" srcOrd="4" destOrd="0" presId="urn:microsoft.com/office/officeart/2016/7/layout/RoundedRectangleTimeline"/>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088D226-49D7-4C30-90DC-CA1755D98829}">
      <dsp:nvSpPr>
        <dsp:cNvPr id="0" name=""/>
        <dsp:cNvSpPr/>
      </dsp:nvSpPr>
      <dsp:spPr>
        <a:xfrm rot="16200000">
          <a:off x="1339955" y="934825"/>
          <a:ext cx="369570" cy="1826048"/>
        </a:xfrm>
        <a:prstGeom prst="round2SameRect">
          <a:avLst/>
        </a:prstGeom>
        <a:solidFill>
          <a:schemeClr val="accent5">
            <a:hueOff val="0"/>
            <a:satOff val="0"/>
            <a:lumOff val="0"/>
            <a:alphaOff val="0"/>
          </a:schemeClr>
        </a:solidFill>
        <a:ln w="19050" cap="flat" cmpd="sng" algn="ctr">
          <a:solidFill>
            <a:schemeClr val="accent5">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7160" tIns="137160" rIns="137160" bIns="137160" numCol="1" spcCol="1270" anchor="ctr" anchorCtr="1">
          <a:noAutofit/>
        </a:bodyPr>
        <a:lstStyle/>
        <a:p>
          <a:pPr marL="0" lvl="0" indent="0" algn="ctr" defTabSz="800100">
            <a:lnSpc>
              <a:spcPct val="90000"/>
            </a:lnSpc>
            <a:spcBef>
              <a:spcPct val="0"/>
            </a:spcBef>
            <a:spcAft>
              <a:spcPct val="35000"/>
            </a:spcAft>
            <a:buNone/>
          </a:pPr>
          <a:r>
            <a:rPr lang="en-US" sz="1800" kern="1200" dirty="0">
              <a:latin typeface="+mn-lt"/>
            </a:rPr>
            <a:t>Baptism</a:t>
          </a:r>
        </a:p>
      </dsp:txBody>
      <dsp:txXfrm rot="5400000">
        <a:off x="629758" y="1681105"/>
        <a:ext cx="1808007" cy="333488"/>
      </dsp:txXfrm>
    </dsp:sp>
    <dsp:sp modelId="{45A02F84-C6CB-43F5-AEE4-3EA66C2BD25F}">
      <dsp:nvSpPr>
        <dsp:cNvPr id="0" name=""/>
        <dsp:cNvSpPr/>
      </dsp:nvSpPr>
      <dsp:spPr>
        <a:xfrm>
          <a:off x="3033" y="0"/>
          <a:ext cx="3043414" cy="129349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137160" numCol="1" spcCol="1270" anchor="b" anchorCtr="1">
          <a:noAutofit/>
        </a:bodyPr>
        <a:lstStyle/>
        <a:p>
          <a:pPr marL="0" lvl="0" indent="0" algn="ctr" defTabSz="800100">
            <a:lnSpc>
              <a:spcPct val="90000"/>
            </a:lnSpc>
            <a:spcBef>
              <a:spcPct val="0"/>
            </a:spcBef>
            <a:spcAft>
              <a:spcPct val="35000"/>
            </a:spcAft>
            <a:buFont typeface="Symbol" panose="05050102010706020507" pitchFamily="18" charset="2"/>
            <a:buNone/>
          </a:pPr>
          <a:r>
            <a:rPr lang="en-US" sz="1800" kern="1200" dirty="0">
              <a:latin typeface="+mn-lt"/>
            </a:rPr>
            <a:t>The gateway into the faith; joins us with Christ</a:t>
          </a:r>
        </a:p>
      </dsp:txBody>
      <dsp:txXfrm>
        <a:off x="3033" y="0"/>
        <a:ext cx="3043414" cy="1293495"/>
      </dsp:txXfrm>
    </dsp:sp>
    <dsp:sp modelId="{6BA46904-CB7C-4538-BD49-D3891EF19552}">
      <dsp:nvSpPr>
        <dsp:cNvPr id="0" name=""/>
        <dsp:cNvSpPr/>
      </dsp:nvSpPr>
      <dsp:spPr>
        <a:xfrm>
          <a:off x="1524740" y="1367408"/>
          <a:ext cx="0" cy="295656"/>
        </a:xfrm>
        <a:prstGeom prst="line">
          <a:avLst/>
        </a:prstGeom>
        <a:noFill/>
        <a:ln w="6350" cap="flat" cmpd="sng" algn="ctr">
          <a:solidFill>
            <a:schemeClr val="accent5">
              <a:hueOff val="0"/>
              <a:satOff val="0"/>
              <a:lumOff val="0"/>
              <a:alphaOff val="0"/>
            </a:schemeClr>
          </a:solidFill>
          <a:prstDash val="dash"/>
          <a:miter lim="800000"/>
        </a:ln>
        <a:effectLst/>
      </dsp:spPr>
      <dsp:style>
        <a:lnRef idx="1">
          <a:scrgbClr r="0" g="0" b="0"/>
        </a:lnRef>
        <a:fillRef idx="0">
          <a:scrgbClr r="0" g="0" b="0"/>
        </a:fillRef>
        <a:effectRef idx="0">
          <a:scrgbClr r="0" g="0" b="0"/>
        </a:effectRef>
        <a:fontRef idx="minor"/>
      </dsp:style>
    </dsp:sp>
    <dsp:sp modelId="{049FDBD0-77FE-49D1-A275-A272C8C5E426}">
      <dsp:nvSpPr>
        <dsp:cNvPr id="0" name=""/>
        <dsp:cNvSpPr/>
      </dsp:nvSpPr>
      <dsp:spPr>
        <a:xfrm>
          <a:off x="1487783" y="1293494"/>
          <a:ext cx="73914" cy="73914"/>
        </a:xfrm>
        <a:prstGeom prst="ellipse">
          <a:avLst/>
        </a:prstGeom>
        <a:solidFill>
          <a:schemeClr val="accent5">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539615E2-3277-4D8E-8484-FF5088C8BF01}">
      <dsp:nvSpPr>
        <dsp:cNvPr id="0" name=""/>
        <dsp:cNvSpPr/>
      </dsp:nvSpPr>
      <dsp:spPr>
        <a:xfrm>
          <a:off x="2437764" y="1663065"/>
          <a:ext cx="1826048" cy="369570"/>
        </a:xfrm>
        <a:prstGeom prst="rect">
          <a:avLst/>
        </a:prstGeom>
        <a:solidFill>
          <a:schemeClr val="accent5">
            <a:hueOff val="-4607364"/>
            <a:satOff val="5156"/>
            <a:lumOff val="294"/>
            <a:alphaOff val="0"/>
          </a:schemeClr>
        </a:solidFill>
        <a:ln w="19050" cap="flat" cmpd="sng" algn="ctr">
          <a:solidFill>
            <a:schemeClr val="accent5">
              <a:hueOff val="-4607364"/>
              <a:satOff val="5156"/>
              <a:lumOff val="294"/>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7160" tIns="137160" rIns="137160" bIns="137160" numCol="1" spcCol="1270" anchor="ctr" anchorCtr="1">
          <a:noAutofit/>
        </a:bodyPr>
        <a:lstStyle/>
        <a:p>
          <a:pPr marL="0" lvl="0" indent="0" algn="ctr" defTabSz="800100">
            <a:lnSpc>
              <a:spcPct val="90000"/>
            </a:lnSpc>
            <a:spcBef>
              <a:spcPct val="0"/>
            </a:spcBef>
            <a:spcAft>
              <a:spcPct val="35000"/>
            </a:spcAft>
            <a:buNone/>
          </a:pPr>
          <a:r>
            <a:rPr lang="en-US" sz="1800" kern="1200" dirty="0">
              <a:latin typeface="+mn-lt"/>
            </a:rPr>
            <a:t>Confirmation</a:t>
          </a:r>
        </a:p>
      </dsp:txBody>
      <dsp:txXfrm>
        <a:off x="2437764" y="1663065"/>
        <a:ext cx="1826048" cy="369570"/>
      </dsp:txXfrm>
    </dsp:sp>
    <dsp:sp modelId="{FEBD3C2A-A340-470A-A475-AE614EA07678}">
      <dsp:nvSpPr>
        <dsp:cNvPr id="0" name=""/>
        <dsp:cNvSpPr/>
      </dsp:nvSpPr>
      <dsp:spPr>
        <a:xfrm>
          <a:off x="1829081" y="2402205"/>
          <a:ext cx="3043414" cy="129349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137160" rIns="0" bIns="0" numCol="1" spcCol="1270" anchor="t" anchorCtr="1">
          <a:noAutofit/>
        </a:bodyPr>
        <a:lstStyle/>
        <a:p>
          <a:pPr marL="0" lvl="0" indent="0" algn="ctr" defTabSz="800100">
            <a:lnSpc>
              <a:spcPct val="90000"/>
            </a:lnSpc>
            <a:spcBef>
              <a:spcPct val="0"/>
            </a:spcBef>
            <a:spcAft>
              <a:spcPct val="35000"/>
            </a:spcAft>
            <a:buFont typeface="Symbol" panose="05050102010706020507" pitchFamily="18" charset="2"/>
            <a:buNone/>
          </a:pPr>
          <a:r>
            <a:rPr lang="en-US" sz="1800" kern="1200" dirty="0">
              <a:latin typeface="+mn-lt"/>
            </a:rPr>
            <a:t>Gives us his Spirit</a:t>
          </a:r>
        </a:p>
      </dsp:txBody>
      <dsp:txXfrm>
        <a:off x="1829081" y="2402205"/>
        <a:ext cx="3043414" cy="1293495"/>
      </dsp:txXfrm>
    </dsp:sp>
    <dsp:sp modelId="{080474C8-0FEA-4FD1-97F1-0978CFB4A37F}">
      <dsp:nvSpPr>
        <dsp:cNvPr id="0" name=""/>
        <dsp:cNvSpPr/>
      </dsp:nvSpPr>
      <dsp:spPr>
        <a:xfrm>
          <a:off x="3350788" y="2032635"/>
          <a:ext cx="0" cy="295656"/>
        </a:xfrm>
        <a:prstGeom prst="line">
          <a:avLst/>
        </a:prstGeom>
        <a:noFill/>
        <a:ln w="6350" cap="flat" cmpd="sng" algn="ctr">
          <a:solidFill>
            <a:schemeClr val="accent5">
              <a:hueOff val="90002"/>
              <a:satOff val="2173"/>
              <a:lumOff val="-10490"/>
              <a:alphaOff val="0"/>
            </a:schemeClr>
          </a:solidFill>
          <a:prstDash val="dash"/>
          <a:miter lim="800000"/>
        </a:ln>
        <a:effectLst/>
      </dsp:spPr>
      <dsp:style>
        <a:lnRef idx="1">
          <a:scrgbClr r="0" g="0" b="0"/>
        </a:lnRef>
        <a:fillRef idx="0">
          <a:scrgbClr r="0" g="0" b="0"/>
        </a:fillRef>
        <a:effectRef idx="0">
          <a:scrgbClr r="0" g="0" b="0"/>
        </a:effectRef>
        <a:fontRef idx="minor"/>
      </dsp:style>
    </dsp:sp>
    <dsp:sp modelId="{4797FB61-2602-4A58-81E6-6F133DB1E419}">
      <dsp:nvSpPr>
        <dsp:cNvPr id="0" name=""/>
        <dsp:cNvSpPr/>
      </dsp:nvSpPr>
      <dsp:spPr>
        <a:xfrm>
          <a:off x="3313831" y="2328291"/>
          <a:ext cx="73914" cy="73914"/>
        </a:xfrm>
        <a:prstGeom prst="ellipse">
          <a:avLst/>
        </a:prstGeom>
        <a:solidFill>
          <a:schemeClr val="accent5">
            <a:hueOff val="-4607364"/>
            <a:satOff val="5156"/>
            <a:lumOff val="294"/>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9D82041D-873A-4600-A9C7-C0A0ADFB138B}">
      <dsp:nvSpPr>
        <dsp:cNvPr id="0" name=""/>
        <dsp:cNvSpPr/>
      </dsp:nvSpPr>
      <dsp:spPr>
        <a:xfrm>
          <a:off x="4263813" y="1663065"/>
          <a:ext cx="1826048" cy="369570"/>
        </a:xfrm>
        <a:prstGeom prst="rect">
          <a:avLst/>
        </a:prstGeom>
        <a:solidFill>
          <a:schemeClr val="accent5">
            <a:hueOff val="-9214729"/>
            <a:satOff val="10313"/>
            <a:lumOff val="589"/>
            <a:alphaOff val="0"/>
          </a:schemeClr>
        </a:solidFill>
        <a:ln w="19050" cap="flat" cmpd="sng" algn="ctr">
          <a:solidFill>
            <a:schemeClr val="accent5">
              <a:hueOff val="-9214729"/>
              <a:satOff val="10313"/>
              <a:lumOff val="589"/>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7160" tIns="137160" rIns="137160" bIns="137160" numCol="1" spcCol="1270" anchor="ctr" anchorCtr="1">
          <a:noAutofit/>
        </a:bodyPr>
        <a:lstStyle/>
        <a:p>
          <a:pPr marL="0" lvl="0" indent="0" algn="ctr" defTabSz="800100">
            <a:lnSpc>
              <a:spcPct val="90000"/>
            </a:lnSpc>
            <a:spcBef>
              <a:spcPct val="0"/>
            </a:spcBef>
            <a:spcAft>
              <a:spcPct val="35000"/>
            </a:spcAft>
            <a:buNone/>
          </a:pPr>
          <a:r>
            <a:rPr lang="en-US" sz="1800" kern="1200" dirty="0">
              <a:latin typeface="+mn-lt"/>
            </a:rPr>
            <a:t>Eucharist</a:t>
          </a:r>
        </a:p>
      </dsp:txBody>
      <dsp:txXfrm>
        <a:off x="4263813" y="1663065"/>
        <a:ext cx="1826048" cy="369570"/>
      </dsp:txXfrm>
    </dsp:sp>
    <dsp:sp modelId="{80CDBBF8-C6B4-4166-87C1-DC9120CC7586}">
      <dsp:nvSpPr>
        <dsp:cNvPr id="0" name=""/>
        <dsp:cNvSpPr/>
      </dsp:nvSpPr>
      <dsp:spPr>
        <a:xfrm>
          <a:off x="3655130" y="0"/>
          <a:ext cx="3043414" cy="129349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137160" numCol="1" spcCol="1270" anchor="b" anchorCtr="1">
          <a:noAutofit/>
        </a:bodyPr>
        <a:lstStyle/>
        <a:p>
          <a:pPr marL="0" lvl="0" indent="0" algn="ctr" defTabSz="800100">
            <a:lnSpc>
              <a:spcPct val="90000"/>
            </a:lnSpc>
            <a:spcBef>
              <a:spcPct val="0"/>
            </a:spcBef>
            <a:spcAft>
              <a:spcPct val="35000"/>
            </a:spcAft>
            <a:buFont typeface="Symbol" panose="05050102010706020507" pitchFamily="18" charset="2"/>
            <a:buNone/>
          </a:pPr>
          <a:r>
            <a:rPr lang="en-US" sz="1800" kern="1200" dirty="0"/>
            <a:t>Unites us with Jesus</a:t>
          </a:r>
          <a:endParaRPr lang="en-US" sz="1800" kern="1200" dirty="0">
            <a:latin typeface="+mn-lt"/>
          </a:endParaRPr>
        </a:p>
      </dsp:txBody>
      <dsp:txXfrm>
        <a:off x="3655130" y="0"/>
        <a:ext cx="3043414" cy="1293495"/>
      </dsp:txXfrm>
    </dsp:sp>
    <dsp:sp modelId="{89759DE5-9F8A-470E-A6D8-F13BB4DEE93D}">
      <dsp:nvSpPr>
        <dsp:cNvPr id="0" name=""/>
        <dsp:cNvSpPr/>
      </dsp:nvSpPr>
      <dsp:spPr>
        <a:xfrm>
          <a:off x="5176837" y="1367408"/>
          <a:ext cx="0" cy="295656"/>
        </a:xfrm>
        <a:prstGeom prst="line">
          <a:avLst/>
        </a:prstGeom>
        <a:noFill/>
        <a:ln w="6350" cap="flat" cmpd="sng" algn="ctr">
          <a:solidFill>
            <a:schemeClr val="accent5">
              <a:hueOff val="180003"/>
              <a:satOff val="4346"/>
              <a:lumOff val="-20980"/>
              <a:alphaOff val="0"/>
            </a:schemeClr>
          </a:solidFill>
          <a:prstDash val="dash"/>
          <a:miter lim="800000"/>
        </a:ln>
        <a:effectLst/>
      </dsp:spPr>
      <dsp:style>
        <a:lnRef idx="1">
          <a:scrgbClr r="0" g="0" b="0"/>
        </a:lnRef>
        <a:fillRef idx="0">
          <a:scrgbClr r="0" g="0" b="0"/>
        </a:fillRef>
        <a:effectRef idx="0">
          <a:scrgbClr r="0" g="0" b="0"/>
        </a:effectRef>
        <a:fontRef idx="minor"/>
      </dsp:style>
    </dsp:sp>
    <dsp:sp modelId="{07CCF286-8B46-4A20-ACAC-84BA2D6EFBBC}">
      <dsp:nvSpPr>
        <dsp:cNvPr id="0" name=""/>
        <dsp:cNvSpPr/>
      </dsp:nvSpPr>
      <dsp:spPr>
        <a:xfrm>
          <a:off x="5139880" y="1293494"/>
          <a:ext cx="73914" cy="73914"/>
        </a:xfrm>
        <a:prstGeom prst="ellipse">
          <a:avLst/>
        </a:prstGeom>
        <a:solidFill>
          <a:schemeClr val="accent5">
            <a:hueOff val="-9214729"/>
            <a:satOff val="10313"/>
            <a:lumOff val="589"/>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74CD3FF2-195B-429B-BC6F-5B5A7FED2BE2}">
      <dsp:nvSpPr>
        <dsp:cNvPr id="0" name=""/>
        <dsp:cNvSpPr/>
      </dsp:nvSpPr>
      <dsp:spPr>
        <a:xfrm>
          <a:off x="6089861" y="1663065"/>
          <a:ext cx="1826048" cy="369570"/>
        </a:xfrm>
        <a:prstGeom prst="rect">
          <a:avLst/>
        </a:prstGeom>
        <a:solidFill>
          <a:schemeClr val="accent5">
            <a:hueOff val="-13822094"/>
            <a:satOff val="15469"/>
            <a:lumOff val="883"/>
            <a:alphaOff val="0"/>
          </a:schemeClr>
        </a:solidFill>
        <a:ln w="19050" cap="flat" cmpd="sng" algn="ctr">
          <a:solidFill>
            <a:schemeClr val="accent5">
              <a:hueOff val="-13822094"/>
              <a:satOff val="15469"/>
              <a:lumOff val="883"/>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7160" tIns="137160" rIns="137160" bIns="137160" numCol="1" spcCol="1270" anchor="ctr" anchorCtr="1">
          <a:noAutofit/>
        </a:bodyPr>
        <a:lstStyle/>
        <a:p>
          <a:pPr marL="0" lvl="0" indent="0" algn="ctr" defTabSz="800100">
            <a:lnSpc>
              <a:spcPct val="90000"/>
            </a:lnSpc>
            <a:spcBef>
              <a:spcPct val="0"/>
            </a:spcBef>
            <a:spcAft>
              <a:spcPct val="35000"/>
            </a:spcAft>
            <a:buFont typeface="Symbol" panose="05050102010706020507" pitchFamily="18" charset="2"/>
            <a:buNone/>
          </a:pPr>
          <a:r>
            <a:rPr lang="en-US" sz="1800" kern="1200" dirty="0">
              <a:latin typeface="+mn-lt"/>
            </a:rPr>
            <a:t>Confession / Anointing </a:t>
          </a:r>
        </a:p>
      </dsp:txBody>
      <dsp:txXfrm>
        <a:off x="6089861" y="1663065"/>
        <a:ext cx="1826048" cy="369570"/>
      </dsp:txXfrm>
    </dsp:sp>
    <dsp:sp modelId="{1BB5FD64-47F9-47A3-911F-535BFE17A3B9}">
      <dsp:nvSpPr>
        <dsp:cNvPr id="0" name=""/>
        <dsp:cNvSpPr/>
      </dsp:nvSpPr>
      <dsp:spPr>
        <a:xfrm>
          <a:off x="5481178" y="2402205"/>
          <a:ext cx="3043414" cy="129349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137160" rIns="0" bIns="0" numCol="1" spcCol="1270" anchor="t" anchorCtr="1">
          <a:noAutofit/>
        </a:bodyPr>
        <a:lstStyle/>
        <a:p>
          <a:pPr marL="0" lvl="0" indent="0" algn="ctr" defTabSz="800100">
            <a:lnSpc>
              <a:spcPct val="90000"/>
            </a:lnSpc>
            <a:spcBef>
              <a:spcPct val="0"/>
            </a:spcBef>
            <a:spcAft>
              <a:spcPct val="35000"/>
            </a:spcAft>
            <a:buFont typeface="Symbol" panose="05050102010706020507" pitchFamily="18" charset="2"/>
            <a:buNone/>
          </a:pPr>
          <a:r>
            <a:rPr lang="en-US" sz="1800" kern="1200" dirty="0"/>
            <a:t>Healing of both soul &amp; body</a:t>
          </a:r>
          <a:endParaRPr lang="en-US" sz="1800" kern="1200" dirty="0">
            <a:latin typeface="+mn-lt"/>
          </a:endParaRPr>
        </a:p>
      </dsp:txBody>
      <dsp:txXfrm>
        <a:off x="5481178" y="2402205"/>
        <a:ext cx="3043414" cy="1293495"/>
      </dsp:txXfrm>
    </dsp:sp>
    <dsp:sp modelId="{FE9B27EB-7AC7-485A-9A55-41E8118F9EAF}">
      <dsp:nvSpPr>
        <dsp:cNvPr id="0" name=""/>
        <dsp:cNvSpPr/>
      </dsp:nvSpPr>
      <dsp:spPr>
        <a:xfrm>
          <a:off x="7002886" y="2032635"/>
          <a:ext cx="0" cy="295656"/>
        </a:xfrm>
        <a:prstGeom prst="line">
          <a:avLst/>
        </a:prstGeom>
        <a:noFill/>
        <a:ln w="6350" cap="flat" cmpd="sng" algn="ctr">
          <a:solidFill>
            <a:schemeClr val="accent5">
              <a:hueOff val="270005"/>
              <a:satOff val="6519"/>
              <a:lumOff val="-31471"/>
              <a:alphaOff val="0"/>
            </a:schemeClr>
          </a:solidFill>
          <a:prstDash val="dash"/>
          <a:miter lim="800000"/>
        </a:ln>
        <a:effectLst/>
      </dsp:spPr>
      <dsp:style>
        <a:lnRef idx="1">
          <a:scrgbClr r="0" g="0" b="0"/>
        </a:lnRef>
        <a:fillRef idx="0">
          <a:scrgbClr r="0" g="0" b="0"/>
        </a:fillRef>
        <a:effectRef idx="0">
          <a:scrgbClr r="0" g="0" b="0"/>
        </a:effectRef>
        <a:fontRef idx="minor"/>
      </dsp:style>
    </dsp:sp>
    <dsp:sp modelId="{46BD4721-4664-4AD0-9F11-DBE7E0B207D5}">
      <dsp:nvSpPr>
        <dsp:cNvPr id="0" name=""/>
        <dsp:cNvSpPr/>
      </dsp:nvSpPr>
      <dsp:spPr>
        <a:xfrm>
          <a:off x="6965929" y="2328291"/>
          <a:ext cx="73914" cy="73914"/>
        </a:xfrm>
        <a:prstGeom prst="ellipse">
          <a:avLst/>
        </a:prstGeom>
        <a:solidFill>
          <a:schemeClr val="accent5">
            <a:hueOff val="-13822094"/>
            <a:satOff val="15469"/>
            <a:lumOff val="883"/>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483E7832-9872-48C4-8E65-DCB39D4CDBDF}">
      <dsp:nvSpPr>
        <dsp:cNvPr id="0" name=""/>
        <dsp:cNvSpPr/>
      </dsp:nvSpPr>
      <dsp:spPr>
        <a:xfrm rot="5400000">
          <a:off x="8644149" y="934825"/>
          <a:ext cx="369570" cy="1826048"/>
        </a:xfrm>
        <a:prstGeom prst="round2SameRect">
          <a:avLst/>
        </a:prstGeom>
        <a:solidFill>
          <a:schemeClr val="accent5">
            <a:hueOff val="-18429457"/>
            <a:satOff val="20625"/>
            <a:lumOff val="1177"/>
            <a:alphaOff val="0"/>
          </a:schemeClr>
        </a:solidFill>
        <a:ln w="19050" cap="flat" cmpd="sng" algn="ctr">
          <a:solidFill>
            <a:schemeClr val="accent5">
              <a:hueOff val="-18429457"/>
              <a:satOff val="20625"/>
              <a:lumOff val="1177"/>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7160" tIns="137160" rIns="137160" bIns="137160" numCol="1" spcCol="1270" anchor="ctr" anchorCtr="1">
          <a:noAutofit/>
        </a:bodyPr>
        <a:lstStyle/>
        <a:p>
          <a:pPr marL="0" lvl="0" indent="0" algn="ctr" defTabSz="800100">
            <a:lnSpc>
              <a:spcPct val="90000"/>
            </a:lnSpc>
            <a:spcBef>
              <a:spcPct val="0"/>
            </a:spcBef>
            <a:spcAft>
              <a:spcPct val="35000"/>
            </a:spcAft>
            <a:buFont typeface="Symbol" panose="05050102010706020507" pitchFamily="18" charset="2"/>
            <a:buNone/>
          </a:pPr>
          <a:r>
            <a:rPr lang="en-US" sz="1800" kern="1200" dirty="0">
              <a:latin typeface="+mn-lt"/>
            </a:rPr>
            <a:t>Marriage / Holy Orders</a:t>
          </a:r>
        </a:p>
      </dsp:txBody>
      <dsp:txXfrm rot="-5400000">
        <a:off x="7915911" y="1681105"/>
        <a:ext cx="1808007" cy="333488"/>
      </dsp:txXfrm>
    </dsp:sp>
    <dsp:sp modelId="{1FA3C236-5719-4A33-A6BB-80FA85F940E3}">
      <dsp:nvSpPr>
        <dsp:cNvPr id="0" name=""/>
        <dsp:cNvSpPr/>
      </dsp:nvSpPr>
      <dsp:spPr>
        <a:xfrm>
          <a:off x="7307227" y="0"/>
          <a:ext cx="3043414" cy="129349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137160" numCol="1" spcCol="1270" anchor="b" anchorCtr="1">
          <a:noAutofit/>
        </a:bodyPr>
        <a:lstStyle/>
        <a:p>
          <a:pPr marL="0" lvl="0" indent="0" algn="ctr" defTabSz="800100">
            <a:lnSpc>
              <a:spcPct val="90000"/>
            </a:lnSpc>
            <a:spcBef>
              <a:spcPct val="0"/>
            </a:spcBef>
            <a:spcAft>
              <a:spcPct val="35000"/>
            </a:spcAft>
            <a:buFont typeface="Symbol" panose="05050102010706020507" pitchFamily="18" charset="2"/>
            <a:buNone/>
          </a:pPr>
          <a:r>
            <a:rPr lang="en-US" sz="1800" kern="1200" dirty="0"/>
            <a:t>Sacraments of communion &amp; mission</a:t>
          </a:r>
          <a:endParaRPr lang="en-US" sz="1800" kern="1200" dirty="0">
            <a:latin typeface="+mn-lt"/>
          </a:endParaRPr>
        </a:p>
      </dsp:txBody>
      <dsp:txXfrm>
        <a:off x="7307227" y="0"/>
        <a:ext cx="3043414" cy="1293495"/>
      </dsp:txXfrm>
    </dsp:sp>
    <dsp:sp modelId="{18F1C823-9ACD-4FCD-8102-F468DCE57A45}">
      <dsp:nvSpPr>
        <dsp:cNvPr id="0" name=""/>
        <dsp:cNvSpPr/>
      </dsp:nvSpPr>
      <dsp:spPr>
        <a:xfrm>
          <a:off x="8828934" y="1367408"/>
          <a:ext cx="0" cy="295656"/>
        </a:xfrm>
        <a:prstGeom prst="line">
          <a:avLst/>
        </a:prstGeom>
        <a:noFill/>
        <a:ln w="6350" cap="flat" cmpd="sng" algn="ctr">
          <a:solidFill>
            <a:schemeClr val="accent5">
              <a:hueOff val="360006"/>
              <a:satOff val="8692"/>
              <a:lumOff val="-41961"/>
              <a:alphaOff val="0"/>
            </a:schemeClr>
          </a:solidFill>
          <a:prstDash val="dash"/>
          <a:miter lim="800000"/>
        </a:ln>
        <a:effectLst/>
      </dsp:spPr>
      <dsp:style>
        <a:lnRef idx="1">
          <a:scrgbClr r="0" g="0" b="0"/>
        </a:lnRef>
        <a:fillRef idx="0">
          <a:scrgbClr r="0" g="0" b="0"/>
        </a:fillRef>
        <a:effectRef idx="0">
          <a:scrgbClr r="0" g="0" b="0"/>
        </a:effectRef>
        <a:fontRef idx="minor"/>
      </dsp:style>
    </dsp:sp>
    <dsp:sp modelId="{F8AD0AB8-BBDF-4F0A-A6A0-850E289DD521}">
      <dsp:nvSpPr>
        <dsp:cNvPr id="0" name=""/>
        <dsp:cNvSpPr/>
      </dsp:nvSpPr>
      <dsp:spPr>
        <a:xfrm>
          <a:off x="8791977" y="1293494"/>
          <a:ext cx="73914" cy="73914"/>
        </a:xfrm>
        <a:prstGeom prst="ellipse">
          <a:avLst/>
        </a:prstGeom>
        <a:solidFill>
          <a:schemeClr val="accent5">
            <a:hueOff val="-18429457"/>
            <a:satOff val="20625"/>
            <a:lumOff val="1177"/>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Tree>
</dsp:drawing>
</file>

<file path=ppt/diagrams/layout1.xml><?xml version="1.0" encoding="utf-8"?>
<dgm:layoutDef xmlns:dgm="http://schemas.openxmlformats.org/drawingml/2006/diagram" xmlns:a="http://schemas.openxmlformats.org/drawingml/2006/main" uniqueId="urn:microsoft.com/office/officeart/2016/7/layout/RoundedRectangleTimeline">
  <dgm:title val="Rounded Rectangle Timeline"/>
  <dgm:desc val="Use to show a list of events in chronological order. An invisible box contains the description while the date is shown in rectangles, except for the first and last node where the corners of the rectangle are rounded. It can display large amount of text and long descriptive date format."/>
  <dgm:catLst>
    <dgm:cat type="timeline" pri="500"/>
    <dgm:cat type="process" pri="6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1" destOrd="0"/>
        <dgm:cxn modelId="32" srcId="30" destId="31" srcOrd="0"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Name0">
    <dgm:varLst>
      <dgm:chMax/>
      <dgm:chPref/>
      <dgm:animLvl val="lvl"/>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constrLst>
      <dgm:constr type="primFontSz" for="des" forName="parent" val="18"/>
      <dgm:constr type="primFontSz" for="des" forName="Childtext" val="18"/>
      <dgm:constr type="primFontSz" for="des" forName="Childtext" refType="primFontSz" refFor="des" refForName="parent" op="lte"/>
      <dgm:constr type="w" for="ch" forName="composite" refType="w"/>
      <dgm:constr type="h" for="ch" forName="composite" refType="h"/>
      <dgm:constr type="w" for="ch" forName="spaceBetweenRectangles" refType="w" refFor="ch" refForName="composite" fact="-0.4"/>
      <dgm:constr type="w" for="ch" ptType="sibTrans" op="equ"/>
      <dgm:constr type="primFontSz" for="des" forName="parent" op="equ"/>
      <dgm:constr type="primFontSz" for="des" forName="Childtext" op="equ"/>
      <dgm:constr type="primFontSz" for="des" forName="parent1" val="18"/>
      <dgm:constr type="primFontSz" for="des" forName="Childtext1" val="18"/>
      <dgm:constr type="primFontSz" for="des" forName="Childtext1" refType="primFontSz" refFor="des" refForName="parent1" op="lte"/>
      <dgm:constr type="w" for="ch" forName="composite1" refType="w"/>
      <dgm:constr type="h" for="ch" forName="composite1" refType="h"/>
      <dgm:constr type="w" for="ch" forName="spaceBetweenRectangles1" refType="w" refFor="ch" refForName="composite1" fact="-0.4"/>
      <dgm:constr type="primFontSz" for="des" forName="parent1" op="equ"/>
      <dgm:constr type="primFontSz" for="des" forName="Childtext1" op="equ"/>
    </dgm:constrLst>
    <dgm:choose name="layoutByNodeCnt">
      <dgm:if name="twoOrLessNodes" axis="ch" ptType="node" func="cnt" op="lte" val="2">
        <dgm:forEach name="nodesForEach" axis="ch" ptType="node">
          <dgm:layoutNode name="composite">
            <dgm:alg type="composite"/>
            <dgm:shape xmlns:r="http://schemas.openxmlformats.org/officeDocument/2006/relationships" r:blip="">
              <dgm:adjLst/>
            </dgm:shape>
            <dgm:choose name="casesForFirstAndLastNode1">
              <dgm:if name="startNode1" axis="self" ptType="node" func="pos" op="equ" val="1">
                <dgm:choose name="removeLineWhenOnlyOneNode1">
                  <dgm:if name="ifOnlyOneNode1" axis="followSib" ptType="node" func="cnt" op="equ" val="0">
                    <dgm:constrLst>
                      <dgm:constr type="w" for="ch" forName="parent" refType="w" fact="0.95"/>
                      <dgm:constr type="l" for="ch" forName="parent" refType="w" fact="0.025"/>
                      <dgm:constr type="t" for="ch" forName="parent" refType="h" fact="0.45"/>
                      <dgm:constr type="h" for="ch" forName="parent" refType="h" fact="0.1"/>
                      <dgm:constr type="l" for="ch" forName="Childtext" refType="w" fact="0.025"/>
                      <dgm:constr type="w" for="ch" forName="Childtext" refType="w" fact="0.95"/>
                      <dgm:constr type="h" for="ch" forName="Childtext" refType="h" fact="0.35"/>
                      <dgm:constr type="w" for="ch" forName="ConnectLine"/>
                      <dgm:constr type="h" for="ch" forName="ConnectLine" refType="h" fact="0.08"/>
                      <dgm:constr type="t" for="ch" forName="ConnectLine" refType="h" fact="0.37"/>
                      <dgm:constr type="ctrX" for="ch" forName="ConnectLine" refType="w" fact="0.5"/>
                      <dgm:constr type="w" for="ch" forName="ConnectLineEnd" refType="h" fact="0.02"/>
                      <dgm:constr type="h" for="ch" forName="ConnectLineEnd" refType="h" fact="0.02"/>
                      <dgm:constr type="t" for="ch" forName="ConnectLineEnd" refType="h" fact="0.35"/>
                      <dgm:constr type="ctrX" for="ch" forName="ConnectLineEnd" refType="w" fact="0.5"/>
                      <dgm:constr type="w" for="ch" forName="EmptyPane" refType="w"/>
                      <dgm:constr type="t" for="ch" forName="EmptyPane" refType="h" fact="0.55"/>
                      <dgm:constr type="h" for="ch" forName="EmptyPane" refType="h" fact="0.45"/>
                    </dgm:constrLst>
                  </dgm:if>
                  <dgm:else name="ifMoreThanOneNode1">
                    <dgm:constrLst>
                      <dgm:constr type="w" for="ch" forName="parent" refType="w" fact="0.6"/>
                      <dgm:constr type="l" for="ch" forName="parent" refType="w" fact="0.2"/>
                      <dgm:constr type="t" for="ch" forName="parent" refType="h" fact="0.45"/>
                      <dgm:constr type="h" for="ch" forName="parent" refType="h" fact="0.1"/>
                      <dgm:constr type="l" for="ch" forName="Childtext" refType="w" fact="0.2"/>
                      <dgm:constr type="w" for="ch" forName="Childtext" refType="w" fact="0.6"/>
                      <dgm:constr type="h" for="ch" forName="Childtext" refType="h" fact="0.35"/>
                      <dgm:constr type="w" for="ch" forName="ConnectLine"/>
                      <dgm:constr type="h" for="ch" forName="ConnectLine" refType="h" fact="0.08"/>
                      <dgm:constr type="t" for="ch" forName="ConnectLine" refType="h" fact="0.37"/>
                      <dgm:constr type="ctrX" for="ch" forName="ConnectLine" refType="w" fact="0.5"/>
                      <dgm:constr type="w" for="ch" forName="ConnectLineEnd" refType="h" fact="0.02"/>
                      <dgm:constr type="h" for="ch" forName="ConnectLineEnd" refType="h" fact="0.02"/>
                      <dgm:constr type="t" for="ch" forName="ConnectLineEnd" refType="h" fact="0.35"/>
                      <dgm:constr type="ctrX" for="ch" forName="ConnectLineEnd" refType="w" fact="0.5"/>
                      <dgm:constr type="w" for="ch" forName="EmptyPane" refType="w"/>
                      <dgm:constr type="t" for="ch" forName="EmptyPane" refType="h" fact="0.55"/>
                      <dgm:constr type="h" for="ch" forName="EmptyPane" refType="h" fact="0.45"/>
                    </dgm:constrLst>
                  </dgm:else>
                </dgm:choose>
              </dgm:if>
              <dgm:else name="notStartNode1">
                <dgm:constrLst>
                  <dgm:constr type="w" for="ch" forName="parent" refType="w" fact="0.6"/>
                  <dgm:constr type="l" for="ch" forName="parent" refType="w" fact="0.2"/>
                  <dgm:constr type="t" for="ch" forName="parent" refType="h" fact="0.45"/>
                  <dgm:constr type="h" for="ch" forName="parent" refType="h" fact="0.1"/>
                  <dgm:constr type="l" for="ch" forName="Childtext" refType="w" fact="0.2"/>
                  <dgm:constr type="w" for="ch" forName="Childtext" refType="w" fact="0.6"/>
                  <dgm:constr type="h" for="ch" forName="Childtext" refType="h" fact="0.35"/>
                  <dgm:constr type="t" for="ch" forName="Childtext" refType="h" fact="0.65"/>
                  <dgm:constr type="w" for="ch" forName="ConnectLine"/>
                  <dgm:constr type="h" for="ch" forName="ConnectLine" refType="h" fact="0.08"/>
                  <dgm:constr type="t" for="ch" forName="ConnectLine" refType="h" fact="0.55"/>
                  <dgm:constr type="ctrX" for="ch" forName="ConnectLine" refType="w" fact="0.5"/>
                  <dgm:constr type="w" for="ch" forName="ConnectLineEnd" refType="h" fact="0.02"/>
                  <dgm:constr type="h" for="ch" forName="ConnectLineEnd" refType="h" fact="0.02"/>
                  <dgm:constr type="b" for="ch" forName="ConnectLineEnd" refType="h" fact="0.65"/>
                  <dgm:constr type="ctrX" for="ch" forName="ConnectLineEnd" refType="w" fact="0.5"/>
                  <dgm:constr type="w" for="ch" forName="EmptyPane" refType="w"/>
                  <dgm:constr type="h" for="ch" forName="EmptyPane" refType="h" fact="0.45"/>
                </dgm:constrLst>
              </dgm:else>
            </dgm:choose>
            <dgm:layoutNode name="parent" styleLbl="alignNode1">
              <dgm:varLst>
                <dgm:chMax val="1"/>
                <dgm:chPref val="1"/>
                <dgm:bulletEnabled val="1"/>
              </dgm:varLst>
              <dgm:alg type="tx">
                <dgm:param type="txAnchorHorz" val="ctr"/>
                <dgm:param type="txAnchorVert" val="mid"/>
                <dgm:param type="parTxLTRAlign" val="ctr"/>
                <dgm:param type="parTxRTLAlign" val="ctr"/>
              </dgm:alg>
              <dgm:choose name="casesForFirstAndLastNode">
                <dgm:if name="startNode" axis="self" ptType="node" func="pos" op="equ" val="1">
                  <dgm:choose name="removeLineWhenOnlyOneNode">
                    <dgm:if name="ifOnlyOneNode" axis="followSib" ptType="node" func="cnt" op="equ" val="0">
                      <dgm:shape xmlns:r="http://schemas.openxmlformats.org/officeDocument/2006/relationships" type="roundRect" r:blip="">
                        <dgm:adjLst/>
                      </dgm:shape>
                    </dgm:if>
                    <dgm:else name="ifMoreThanOneNode">
                      <dgm:choose name="Name18">
                        <dgm:if name="Name19" func="var" arg="dir" op="equ" val="norm">
                          <dgm:shape xmlns:r="http://schemas.openxmlformats.org/officeDocument/2006/relationships" rot="-90" type="round2SameRect" r:blip="">
                            <dgm:adjLst/>
                          </dgm:shape>
                        </dgm:if>
                        <dgm:else name="Name20">
                          <dgm:shape xmlns:r="http://schemas.openxmlformats.org/officeDocument/2006/relationships" rot="90" type="round2SameRect" r:blip="">
                            <dgm:adjLst/>
                          </dgm:shape>
                        </dgm:else>
                      </dgm:choose>
                    </dgm:else>
                  </dgm:choose>
                </dgm:if>
                <dgm:else name="notStartNode">
                  <dgm:choose name="Name22">
                    <dgm:if name="Name23" axis="self" ptType="node" func="revPos" op="equ" val="1">
                      <dgm:choose name="Name24">
                        <dgm:if name="Name25" func="var" arg="dir" op="equ" val="norm">
                          <dgm:shape xmlns:r="http://schemas.openxmlformats.org/officeDocument/2006/relationships" rot="90" type="round2SameRect" r:blip="">
                            <dgm:adjLst/>
                          </dgm:shape>
                        </dgm:if>
                        <dgm:else name="Name26">
                          <dgm:shape xmlns:r="http://schemas.openxmlformats.org/officeDocument/2006/relationships" rot="-90" type="round2SameRect" r:blip="">
                            <dgm:adjLst/>
                          </dgm:shape>
                        </dgm:else>
                      </dgm:choose>
                    </dgm:if>
                    <dgm:else name="Name27">
                      <dgm:shape xmlns:r="http://schemas.openxmlformats.org/officeDocument/2006/relationships" type="rect" r:blip="">
                        <dgm:adjLst/>
                      </dgm:shape>
                    </dgm:else>
                  </dgm:choose>
                </dgm:else>
              </dgm:choose>
              <dgm:presOf axis="self" ptType="node"/>
              <dgm:constrLst>
                <dgm:constr type="lMarg" refType="primFontSz" fact="0.6"/>
                <dgm:constr type="rMarg" refType="primFontSz" fact="0.6"/>
                <dgm:constr type="tMarg" refType="primFontSz" fact="0.6"/>
                <dgm:constr type="bMarg" refType="primFontSz" fact="0.6"/>
              </dgm:constrLst>
              <dgm:ruleLst>
                <dgm:rule type="primFontSz" val="11" fact="NaN" max="NaN"/>
              </dgm:ruleLst>
            </dgm:layoutNode>
            <dgm:layoutNode name="Childtext" styleLbl="revTx">
              <dgm:varLst>
                <dgm:bulletEnabled val="1"/>
              </dgm:varLst>
              <dgm:choose name="casesForTxtDirLogic">
                <dgm:if name="Name77" axis="self" ptType="node" func="posOdd" op="equ" val="1">
                  <dgm:alg type="tx">
                    <dgm:param type="txAnchorVert" val="b"/>
                    <dgm:param type="txAnchorHorz" val="ctr"/>
                    <dgm:param type="parTxLTRAlign" val="ctr"/>
                    <dgm:param type="parTxRTLAlign" val="ctr"/>
                  </dgm:alg>
                  <dgm:constrLst>
                    <dgm:constr type="lMarg"/>
                    <dgm:constr type="rMarg"/>
                    <dgm:constr type="tMarg"/>
                    <dgm:constr type="bMarg" refType="primFontSz" fact="0.6"/>
                  </dgm:constrLst>
                </dgm:if>
                <dgm:else name="Name88">
                  <dgm:alg type="tx">
                    <dgm:param type="txAnchorVert" val="t"/>
                    <dgm:param type="txAnchorHorz" val="ctr"/>
                    <dgm:param type="parTxLTRAlign" val="ctr"/>
                    <dgm:param type="parTxRTLAlign" val="ctr"/>
                  </dgm:alg>
                  <dgm:constrLst>
                    <dgm:constr type="lMarg"/>
                    <dgm:constr type="rMarg"/>
                    <dgm:constr type="tMarg" refType="primFontSz" fact="0.6"/>
                    <dgm:constr type="bMarg"/>
                  </dgm:constrLst>
                </dgm:else>
              </dgm:choose>
              <dgm:shape xmlns:r="http://schemas.openxmlformats.org/officeDocument/2006/relationships" type="rect" r:blip="">
                <dgm:adjLst/>
              </dgm:shape>
              <dgm:presOf axis="ch" ptType="node"/>
              <dgm:ruleLst>
                <dgm:rule type="primFontSz" val="11" fact="NaN" max="NaN"/>
              </dgm:ruleLst>
            </dgm:layoutNode>
            <dgm:layoutNode name="ConnectLine" styleLbl="sibTrans1D1">
              <dgm:alg type="sp"/>
              <dgm:shape xmlns:r="http://schemas.openxmlformats.org/officeDocument/2006/relationships" type="line" r:blip="">
                <dgm:adjLst/>
                <dgm:extLst>
                  <a:ext uri="{B698B0E9-8C71-41B9-8309-B3DCBF30829C}">
                    <dgm1612:spPr xmlns:dgm1612="http://schemas.microsoft.com/office/drawing/2016/12/diagram">
                      <a:ln>
                        <a:prstDash val="dash"/>
                      </a:ln>
                    </dgm1612:spPr>
                  </a:ext>
                </dgm:extLst>
              </dgm:shape>
              <dgm:presOf/>
              <dgm:constrLst/>
            </dgm:layoutNode>
            <dgm:layoutNode name="ConnectLineEnd" styleLbl="lnNode1">
              <dgm:alg type="sp"/>
              <dgm:shape xmlns:r="http://schemas.openxmlformats.org/officeDocument/2006/relationships" type="ellipse" r:blip="">
                <dgm:adjLst/>
              </dgm:shape>
              <dgm:presOf/>
              <dgm:constrLst/>
            </dgm:layoutNode>
            <dgm:layoutNode name="EmptyPane">
              <dgm:alg type="sp"/>
              <dgm:shape xmlns:r="http://schemas.openxmlformats.org/officeDocument/2006/relationships" r:blip="">
                <dgm:adjLst/>
              </dgm:shape>
              <dgm:presOf/>
              <dgm:constrLst/>
            </dgm:layoutNode>
          </dgm:layoutNode>
          <dgm:forEach name="Name28" axis="followSib" ptType="sibTrans" cnt="1">
            <dgm:layoutNode name="spaceBetweenRectangles">
              <dgm:alg type="sp"/>
              <dgm:shape xmlns:r="http://schemas.openxmlformats.org/officeDocument/2006/relationships" r:blip="">
                <dgm:adjLst/>
              </dgm:shape>
              <dgm:presOf/>
              <dgm:constrLst/>
              <dgm:ruleLst/>
            </dgm:layoutNode>
          </dgm:forEach>
        </dgm:forEach>
      </dgm:if>
      <dgm:else name="moreThanTwoNodes">
        <dgm:forEach name="nodesForEach1" axis="ch" ptType="node">
          <dgm:layoutNode name="composite1">
            <dgm:alg type="composite"/>
            <dgm:shape xmlns:r="http://schemas.openxmlformats.org/officeDocument/2006/relationships" r:blip="">
              <dgm:adjLst/>
            </dgm:shape>
            <dgm:choose name="casesForSnakingLogic21">
              <dgm:if name="oddNode21" axis="self" ptType="node" func="posOdd" op="equ" val="1">
                <dgm:constrLst>
                  <dgm:constr type="w" for="ch" forName="parent1" refType="w" fact="0.6"/>
                  <dgm:constr type="l" for="ch" forName="parent1" refType="w" fact="0.2"/>
                  <dgm:constr type="t" for="ch" forName="parent1" refType="h" fact="0.45"/>
                  <dgm:constr type="h" for="ch" forName="parent1" refType="h" fact="0.1"/>
                  <dgm:constr type="w" for="ch" forName="Childtext1" refType="w"/>
                  <dgm:constr type="h" for="ch" forName="Childtext1" refType="h" fact="0.35"/>
                  <dgm:constr type="w" for="ch" forName="ConnectLine1"/>
                  <dgm:constr type="h" for="ch" forName="ConnectLine1" refType="h" fact="0.08"/>
                  <dgm:constr type="t" for="ch" forName="ConnectLine1" refType="h" fact="0.37"/>
                  <dgm:constr type="ctrX" for="ch" forName="ConnectLine1" refType="w" fact="0.5"/>
                  <dgm:constr type="w" for="ch" forName="ConnectLineEnd1" refType="h" fact="0.02"/>
                  <dgm:constr type="h" for="ch" forName="ConnectLineEnd1" refType="h" fact="0.02"/>
                  <dgm:constr type="t" for="ch" forName="ConnectLineEnd1" refType="h" fact="0.35"/>
                  <dgm:constr type="ctrX" for="ch" forName="ConnectLineEnd1" refType="w" fact="0.5"/>
                  <dgm:constr type="w" for="ch" forName="EmptyPane1" refType="w"/>
                  <dgm:constr type="t" for="ch" forName="EmptyPane1" refType="h" fact="0.55"/>
                  <dgm:constr type="h" for="ch" forName="EmptyPane1" refType="h" fact="0.45"/>
                </dgm:constrLst>
              </dgm:if>
              <dgm:else name="evenNode2">
                <dgm:constrLst>
                  <dgm:constr type="w" for="ch" forName="parent1" refType="w" fact="0.6"/>
                  <dgm:constr type="l" for="ch" forName="parent1" refType="w" fact="0.2"/>
                  <dgm:constr type="t" for="ch" forName="parent1" refType="h" fact="0.45"/>
                  <dgm:constr type="h" for="ch" forName="parent1" refType="h" fact="0.1"/>
                  <dgm:constr type="w" for="ch" forName="Childtext1" refType="w"/>
                  <dgm:constr type="h" for="ch" forName="Childtext1" refType="h" fact="0.35"/>
                  <dgm:constr type="t" for="ch" forName="Childtext1" refType="h" fact="0.65"/>
                  <dgm:constr type="w" for="ch" forName="ConnectLine1"/>
                  <dgm:constr type="h" for="ch" forName="ConnectLine1" refType="h" fact="0.08"/>
                  <dgm:constr type="t" for="ch" forName="ConnectLine1" refType="h" fact="0.55"/>
                  <dgm:constr type="ctrX" for="ch" forName="ConnectLine1" refType="w" fact="0.5"/>
                  <dgm:constr type="w" for="ch" forName="ConnectLineEnd1" refType="h" fact="0.02"/>
                  <dgm:constr type="h" for="ch" forName="ConnectLineEnd1" refType="h" fact="0.02"/>
                  <dgm:constr type="b" for="ch" forName="ConnectLineEnd1" refType="h" fact="0.65"/>
                  <dgm:constr type="ctrX" for="ch" forName="ConnectLineEnd1" refType="w" fact="0.5"/>
                  <dgm:constr type="w" for="ch" forName="EmptyPane1" refType="w"/>
                  <dgm:constr type="h" for="ch" forName="EmptyPane1" refType="h" fact="0.45"/>
                </dgm:constrLst>
              </dgm:else>
            </dgm:choose>
            <dgm:layoutNode name="parent1" styleLbl="alignNode1">
              <dgm:varLst>
                <dgm:chMax val="1"/>
                <dgm:chPref val="1"/>
                <dgm:bulletEnabled val="1"/>
              </dgm:varLst>
              <dgm:alg type="tx">
                <dgm:param type="txAnchorHorz" val="ctr"/>
                <dgm:param type="txAnchorVert" val="mid"/>
                <dgm:param type="parTxLTRAlign" val="ctr"/>
                <dgm:param type="parTxRTLAlign" val="ctr"/>
              </dgm:alg>
              <dgm:choose name="casesForFirstAndLastNode12">
                <dgm:if name="startNode12" axis="self" ptType="node" func="pos" op="equ" val="1">
                  <dgm:choose name="removeLineWhenOnlyOneNode12">
                    <dgm:if name="ifOnlyOneNode12" axis="followSib" ptType="node" func="cnt" op="equ" val="0">
                      <dgm:shape xmlns:r="http://schemas.openxmlformats.org/officeDocument/2006/relationships" type="roundRect" r:blip="">
                        <dgm:adjLst/>
                      </dgm:shape>
                    </dgm:if>
                    <dgm:else name="ifMoreThanOneNode12">
                      <dgm:choose name="Name181">
                        <dgm:if name="Name191" func="var" arg="dir" op="equ" val="norm">
                          <dgm:shape xmlns:r="http://schemas.openxmlformats.org/officeDocument/2006/relationships" rot="-90" type="round2SameRect" r:blip="">
                            <dgm:adjLst/>
                          </dgm:shape>
                        </dgm:if>
                        <dgm:else name="Name201">
                          <dgm:shape xmlns:r="http://schemas.openxmlformats.org/officeDocument/2006/relationships" rot="90" type="round2SameRect" r:blip="">
                            <dgm:adjLst/>
                          </dgm:shape>
                        </dgm:else>
                      </dgm:choose>
                    </dgm:else>
                  </dgm:choose>
                </dgm:if>
                <dgm:else name="notStartNode12">
                  <dgm:choose name="Name221">
                    <dgm:if name="Name231" axis="self" ptType="node" func="revPos" op="equ" val="1">
                      <dgm:choose name="Name241">
                        <dgm:if name="Name251" func="var" arg="dir" op="equ" val="norm">
                          <dgm:shape xmlns:r="http://schemas.openxmlformats.org/officeDocument/2006/relationships" rot="90" type="round2SameRect" r:blip="">
                            <dgm:adjLst/>
                          </dgm:shape>
                        </dgm:if>
                        <dgm:else name="Name261">
                          <dgm:shape xmlns:r="http://schemas.openxmlformats.org/officeDocument/2006/relationships" rot="-90" type="round2SameRect" r:blip="">
                            <dgm:adjLst/>
                          </dgm:shape>
                        </dgm:else>
                      </dgm:choose>
                    </dgm:if>
                    <dgm:else name="Name271">
                      <dgm:shape xmlns:r="http://schemas.openxmlformats.org/officeDocument/2006/relationships" type="rect" r:blip="">
                        <dgm:adjLst/>
                      </dgm:shape>
                    </dgm:else>
                  </dgm:choose>
                </dgm:else>
              </dgm:choose>
              <dgm:presOf axis="self" ptType="node"/>
              <dgm:constrLst>
                <dgm:constr type="lMarg" refType="primFontSz" fact="0.6"/>
                <dgm:constr type="rMarg" refType="primFontSz" fact="0.6"/>
                <dgm:constr type="tMarg" refType="primFontSz" fact="0.6"/>
                <dgm:constr type="bMarg" refType="primFontSz" fact="0.6"/>
              </dgm:constrLst>
              <dgm:ruleLst>
                <dgm:rule type="primFontSz" val="11" fact="NaN" max="NaN"/>
              </dgm:ruleLst>
            </dgm:layoutNode>
            <dgm:layoutNode name="Childtext1" styleLbl="revTx">
              <dgm:varLst>
                <dgm:bulletEnabled val="1"/>
              </dgm:varLst>
              <dgm:choose name="casesForTxtDirLogic1">
                <dgm:if name="Name771" axis="self" ptType="node" func="posOdd" op="equ" val="1">
                  <dgm:alg type="tx">
                    <dgm:param type="txAnchorVert" val="b"/>
                    <dgm:param type="txAnchorHorz" val="ctr"/>
                    <dgm:param type="parTxLTRAlign" val="ctr"/>
                    <dgm:param type="parTxRTLAlign" val="ctr"/>
                  </dgm:alg>
                  <dgm:constrLst>
                    <dgm:constr type="lMarg"/>
                    <dgm:constr type="rMarg"/>
                    <dgm:constr type="tMarg"/>
                    <dgm:constr type="bMarg" refType="primFontSz" fact="0.6"/>
                  </dgm:constrLst>
                </dgm:if>
                <dgm:else name="Name881">
                  <dgm:alg type="tx">
                    <dgm:param type="txAnchorVert" val="t"/>
                    <dgm:param type="txAnchorHorz" val="ctr"/>
                    <dgm:param type="parTxLTRAlign" val="ctr"/>
                    <dgm:param type="parTxRTLAlign" val="ctr"/>
                  </dgm:alg>
                  <dgm:constrLst>
                    <dgm:constr type="lMarg"/>
                    <dgm:constr type="rMarg"/>
                    <dgm:constr type="tMarg" refType="primFontSz" fact="0.6"/>
                    <dgm:constr type="bMarg"/>
                  </dgm:constrLst>
                </dgm:else>
              </dgm:choose>
              <dgm:shape xmlns:r="http://schemas.openxmlformats.org/officeDocument/2006/relationships" type="rect" r:blip="">
                <dgm:adjLst/>
              </dgm:shape>
              <dgm:presOf axis="ch" ptType="node"/>
              <dgm:ruleLst>
                <dgm:rule type="primFontSz" val="11" fact="NaN" max="NaN"/>
              </dgm:ruleLst>
            </dgm:layoutNode>
            <dgm:layoutNode name="ConnectLine1" styleLbl="sibTrans1D1">
              <dgm:alg type="sp"/>
              <dgm:shape xmlns:r="http://schemas.openxmlformats.org/officeDocument/2006/relationships" type="line" r:blip="">
                <dgm:adjLst/>
                <dgm:extLst>
                  <a:ext uri="{B698B0E9-8C71-41B9-8309-B3DCBF30829C}">
                    <dgm1612:spPr xmlns:dgm1612="http://schemas.microsoft.com/office/drawing/2016/12/diagram">
                      <a:ln>
                        <a:prstDash val="dash"/>
                      </a:ln>
                    </dgm1612:spPr>
                  </a:ext>
                </dgm:extLst>
              </dgm:shape>
              <dgm:presOf/>
              <dgm:constrLst/>
            </dgm:layoutNode>
            <dgm:layoutNode name="ConnectLineEnd1" styleLbl="lnNode1">
              <dgm:alg type="sp"/>
              <dgm:shape xmlns:r="http://schemas.openxmlformats.org/officeDocument/2006/relationships" type="ellipse" r:blip="">
                <dgm:adjLst/>
              </dgm:shape>
              <dgm:presOf/>
              <dgm:constrLst/>
            </dgm:layoutNode>
            <dgm:layoutNode name="EmptyPane1">
              <dgm:alg type="sp"/>
              <dgm:shape xmlns:r="http://schemas.openxmlformats.org/officeDocument/2006/relationships" r:blip="">
                <dgm:adjLst/>
              </dgm:shape>
              <dgm:presOf/>
              <dgm:constrLst/>
            </dgm:layoutNode>
          </dgm:layoutNode>
          <dgm:forEach name="Name281" axis="followSib" ptType="sibTrans" cnt="1">
            <dgm:layoutNode name="spaceBetweenRectangles1">
              <dgm:alg type="sp"/>
              <dgm:shape xmlns:r="http://schemas.openxmlformats.org/officeDocument/2006/relationships" r:blip="">
                <dgm:adjLst/>
              </dgm:shape>
              <dgm:presOf/>
              <dgm:constrLst/>
              <dgm:ruleLst/>
            </dgm:layoutNode>
          </dgm:forEach>
        </dgm:forEach>
      </dgm:else>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D1471C2C-1567-47F4-803E-468024209D92}"/>
              </a:ext>
            </a:extLst>
          </p:cNvPr>
          <p:cNvSpPr>
            <a:spLocks noGrp="1"/>
          </p:cNvSpPr>
          <p:nvPr>
            <p:ph type="hdr" sz="quarter"/>
          </p:nvPr>
        </p:nvSpPr>
        <p:spPr>
          <a:xfrm>
            <a:off x="0" y="1"/>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058F5B09-2954-46C6-97BB-9E10649FE2C3}"/>
              </a:ext>
            </a:extLst>
          </p:cNvPr>
          <p:cNvSpPr>
            <a:spLocks noGrp="1"/>
          </p:cNvSpPr>
          <p:nvPr>
            <p:ph type="dt" sz="quarter" idx="1"/>
          </p:nvPr>
        </p:nvSpPr>
        <p:spPr>
          <a:xfrm>
            <a:off x="3884613" y="1"/>
            <a:ext cx="2971800" cy="458788"/>
          </a:xfrm>
          <a:prstGeom prst="rect">
            <a:avLst/>
          </a:prstGeom>
        </p:spPr>
        <p:txBody>
          <a:bodyPr vert="horz" lIns="91440" tIns="45720" rIns="91440" bIns="45720" rtlCol="0"/>
          <a:lstStyle>
            <a:lvl1pPr algn="r">
              <a:defRPr sz="1200"/>
            </a:lvl1pPr>
          </a:lstStyle>
          <a:p>
            <a:fld id="{C17F2C1D-F243-42AB-ADF2-E7CB4E04900E}" type="datetimeFigureOut">
              <a:rPr lang="en-US" smtClean="0"/>
              <a:t>2/26/2024</a:t>
            </a:fld>
            <a:endParaRPr lang="en-US"/>
          </a:p>
        </p:txBody>
      </p:sp>
      <p:sp>
        <p:nvSpPr>
          <p:cNvPr id="4" name="Footer Placeholder 3">
            <a:extLst>
              <a:ext uri="{FF2B5EF4-FFF2-40B4-BE49-F238E27FC236}">
                <a16:creationId xmlns:a16="http://schemas.microsoft.com/office/drawing/2014/main" id="{E39A204B-EBA9-4C6D-BFB2-A104F00C8E26}"/>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855F72FC-4D2D-4E5B-A4DD-62E2C822FB1E}"/>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023CDBB5-5B4A-4483-935D-A73935186B4D}" type="slidenum">
              <a:rPr lang="en-US" smtClean="0"/>
              <a:t>‹#›</a:t>
            </a:fld>
            <a:endParaRPr lang="en-US"/>
          </a:p>
        </p:txBody>
      </p:sp>
    </p:spTree>
    <p:extLst>
      <p:ext uri="{BB962C8B-B14F-4D97-AF65-F5344CB8AC3E}">
        <p14:creationId xmlns:p14="http://schemas.microsoft.com/office/powerpoint/2010/main" val="261923779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1"/>
            <a:ext cx="2971800" cy="458788"/>
          </a:xfrm>
          <a:prstGeom prst="rect">
            <a:avLst/>
          </a:prstGeom>
        </p:spPr>
        <p:txBody>
          <a:bodyPr vert="horz" lIns="91440" tIns="45720" rIns="91440" bIns="45720" rtlCol="0"/>
          <a:lstStyle>
            <a:lvl1pPr algn="r">
              <a:defRPr sz="1200"/>
            </a:lvl1pPr>
          </a:lstStyle>
          <a:p>
            <a:fld id="{020CE34E-5667-4A32-A6BA-10C7A552BC63}" type="datetimeFigureOut">
              <a:rPr lang="en-US" smtClean="0"/>
              <a:t>2/26/2024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49"/>
            <a:ext cx="5486400" cy="3600451"/>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7CCE34D-CFF1-4FFE-815B-D050E7ED2DFD}" type="slidenum">
              <a:rPr lang="en-US" smtClean="0"/>
              <a:t>‹#›</a:t>
            </a:fld>
            <a:endParaRPr lang="en-US"/>
          </a:p>
        </p:txBody>
      </p:sp>
    </p:spTree>
    <p:extLst>
      <p:ext uri="{BB962C8B-B14F-4D97-AF65-F5344CB8AC3E}">
        <p14:creationId xmlns:p14="http://schemas.microsoft.com/office/powerpoint/2010/main" val="397936288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Welcome to this final Parent’s session on the Eucharist.</a:t>
            </a:r>
          </a:p>
        </p:txBody>
      </p:sp>
      <p:sp>
        <p:nvSpPr>
          <p:cNvPr id="4" name="Slide Number Placeholder 3"/>
          <p:cNvSpPr>
            <a:spLocks noGrp="1"/>
          </p:cNvSpPr>
          <p:nvPr>
            <p:ph type="sldNum" sz="quarter" idx="5"/>
          </p:nvPr>
        </p:nvSpPr>
        <p:spPr/>
        <p:txBody>
          <a:bodyPr/>
          <a:lstStyle/>
          <a:p>
            <a:fld id="{1983A999-5E0E-42CA-8400-604AE921FF7C}" type="slidenum">
              <a:rPr lang="en-US" smtClean="0"/>
              <a:t>1</a:t>
            </a:fld>
            <a:endParaRPr lang="en-US"/>
          </a:p>
        </p:txBody>
      </p:sp>
    </p:spTree>
    <p:extLst>
      <p:ext uri="{BB962C8B-B14F-4D97-AF65-F5344CB8AC3E}">
        <p14:creationId xmlns:p14="http://schemas.microsoft.com/office/powerpoint/2010/main" val="156083596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For this reason, uniquely of all things present to our senses in this world, </a:t>
            </a:r>
            <a:r>
              <a:rPr lang="en-GB" u="sng" dirty="0"/>
              <a:t>we worship the Eucharist as God</a:t>
            </a:r>
            <a:endParaRPr lang="en-GB" dirty="0"/>
          </a:p>
          <a:p>
            <a:endParaRPr lang="en-GB" i="0" dirty="0"/>
          </a:p>
        </p:txBody>
      </p:sp>
      <p:sp>
        <p:nvSpPr>
          <p:cNvPr id="4" name="Slide Number Placeholder 3"/>
          <p:cNvSpPr>
            <a:spLocks noGrp="1"/>
          </p:cNvSpPr>
          <p:nvPr>
            <p:ph type="sldNum" sz="quarter" idx="5"/>
          </p:nvPr>
        </p:nvSpPr>
        <p:spPr/>
        <p:txBody>
          <a:bodyPr/>
          <a:lstStyle/>
          <a:p>
            <a:fld id="{E7CCE34D-CFF1-4FFE-815B-D050E7ED2DFD}" type="slidenum">
              <a:rPr lang="en-US" smtClean="0"/>
              <a:t>10</a:t>
            </a:fld>
            <a:endParaRPr lang="en-US"/>
          </a:p>
        </p:txBody>
      </p:sp>
    </p:spTree>
    <p:extLst>
      <p:ext uri="{BB962C8B-B14F-4D97-AF65-F5344CB8AC3E}">
        <p14:creationId xmlns:p14="http://schemas.microsoft.com/office/powerpoint/2010/main" val="81670712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[STORY – if Jesus is my friend where can I see him??? – THE MASS!]</a:t>
            </a:r>
          </a:p>
          <a:p>
            <a:endParaRPr lang="en-GB" dirty="0"/>
          </a:p>
          <a:p>
            <a:r>
              <a:rPr lang="en-GB" dirty="0"/>
              <a:t>So, your children’s FIRST holy communion should not be their last!</a:t>
            </a:r>
          </a:p>
          <a:p>
            <a:endParaRPr lang="en-GB" dirty="0"/>
          </a:p>
          <a:p>
            <a:r>
              <a:rPr lang="en-GB" dirty="0"/>
              <a:t>It is important as will nourishment that we keep on receiving it.</a:t>
            </a:r>
          </a:p>
          <a:p>
            <a:endParaRPr lang="en-GB" dirty="0"/>
          </a:p>
          <a:p>
            <a:r>
              <a:rPr lang="en-GB" dirty="0"/>
              <a:t>The Sunday obligation has been re-instated but when we truly understand what THE MASS is, when we appreciate the wonder of the what we receive in HOLY COMMUNION, then it is no longer a chore, it is part of our journey towards holiness, part of us become like Christ.</a:t>
            </a:r>
          </a:p>
          <a:p>
            <a:endParaRPr lang="en-GB" dirty="0"/>
          </a:p>
        </p:txBody>
      </p:sp>
      <p:sp>
        <p:nvSpPr>
          <p:cNvPr id="4" name="Slide Number Placeholder 3"/>
          <p:cNvSpPr>
            <a:spLocks noGrp="1"/>
          </p:cNvSpPr>
          <p:nvPr>
            <p:ph type="sldNum" sz="quarter" idx="5"/>
          </p:nvPr>
        </p:nvSpPr>
        <p:spPr/>
        <p:txBody>
          <a:bodyPr/>
          <a:lstStyle/>
          <a:p>
            <a:fld id="{E7CCE34D-CFF1-4FFE-815B-D050E7ED2DFD}" type="slidenum">
              <a:rPr lang="en-US" smtClean="0"/>
              <a:t>11</a:t>
            </a:fld>
            <a:endParaRPr lang="en-US"/>
          </a:p>
        </p:txBody>
      </p:sp>
    </p:spTree>
    <p:extLst>
      <p:ext uri="{BB962C8B-B14F-4D97-AF65-F5344CB8AC3E}">
        <p14:creationId xmlns:p14="http://schemas.microsoft.com/office/powerpoint/2010/main" val="85608014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1 Corinthians 11:26-27</a:t>
            </a:r>
          </a:p>
          <a:p>
            <a:r>
              <a:rPr lang="en-GB" dirty="0"/>
              <a:t>St Paul’s warning to us here reminds us that we should be in a state of grace when we receive.</a:t>
            </a:r>
          </a:p>
          <a:p>
            <a:r>
              <a:rPr lang="en-GB" dirty="0"/>
              <a:t>This why alongside preparing to receive the Eucharist your children also prepare to make their first CONFESSION / RECONCILIATION.</a:t>
            </a:r>
          </a:p>
          <a:p>
            <a:r>
              <a:rPr lang="en-GB" dirty="0"/>
              <a:t>The Eucharist is also reserved/meant for PRACTICING CATHOLICS – so those from other Christian denominations CANNOT receive the body of Christ unless their particular Church is recognised as being in communion with Rome.</a:t>
            </a:r>
          </a:p>
          <a:p>
            <a:r>
              <a:rPr lang="en-GB" dirty="0"/>
              <a:t>I say this because I am aware that some, not all, Anglican ministers have wrongly said their flock can receive in a Catholic Church. This is not so. They can still come forward for a blessing but not to receive. </a:t>
            </a:r>
          </a:p>
        </p:txBody>
      </p:sp>
      <p:sp>
        <p:nvSpPr>
          <p:cNvPr id="4" name="Slide Number Placeholder 3"/>
          <p:cNvSpPr>
            <a:spLocks noGrp="1"/>
          </p:cNvSpPr>
          <p:nvPr>
            <p:ph type="sldNum" sz="quarter" idx="5"/>
          </p:nvPr>
        </p:nvSpPr>
        <p:spPr/>
        <p:txBody>
          <a:bodyPr/>
          <a:lstStyle/>
          <a:p>
            <a:fld id="{E7CCE34D-CFF1-4FFE-815B-D050E7ED2DFD}" type="slidenum">
              <a:rPr lang="en-US" smtClean="0"/>
              <a:t>12</a:t>
            </a:fld>
            <a:endParaRPr lang="en-US"/>
          </a:p>
        </p:txBody>
      </p:sp>
    </p:spTree>
    <p:extLst>
      <p:ext uri="{BB962C8B-B14F-4D97-AF65-F5344CB8AC3E}">
        <p14:creationId xmlns:p14="http://schemas.microsoft.com/office/powerpoint/2010/main" val="4303896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St Augustine invites us to  </a:t>
            </a:r>
            <a:r>
              <a:rPr lang="en-GB" i="1" dirty="0"/>
              <a:t>“behold what we are and become what we consume.”</a:t>
            </a:r>
          </a:p>
          <a:p>
            <a:endParaRPr lang="en-GB" dirty="0"/>
          </a:p>
          <a:p>
            <a:r>
              <a:rPr lang="en-GB" dirty="0"/>
              <a:t>We are what eat!</a:t>
            </a:r>
          </a:p>
          <a:p>
            <a:endParaRPr lang="en-GB" dirty="0"/>
          </a:p>
          <a:p>
            <a:r>
              <a:rPr lang="en-GB" dirty="0"/>
              <a:t>This is why our understanding of the Eucharist is CENTRAL to our faith. If we do not believe that the Eucharist is the body of Christ, then we might as well go home!</a:t>
            </a:r>
          </a:p>
          <a:p>
            <a:endParaRPr lang="en-GB" dirty="0"/>
          </a:p>
          <a:p>
            <a:r>
              <a:rPr lang="en-GB" dirty="0"/>
              <a:t>However, if we believe that the Eucharist </a:t>
            </a:r>
            <a:r>
              <a:rPr lang="en-GB" u="sng" dirty="0"/>
              <a:t>is the body of Christ</a:t>
            </a:r>
            <a:r>
              <a:rPr lang="en-GB" dirty="0"/>
              <a:t>, not only does the our God become present in our life, this magnificent sacrament is also helping to transform us into SAINTS, HOLY MEN AND WOMEN.</a:t>
            </a:r>
            <a:endParaRPr lang="en-GB" i="1" dirty="0"/>
          </a:p>
          <a:p>
            <a:endParaRPr lang="en-GB" dirty="0"/>
          </a:p>
        </p:txBody>
      </p:sp>
      <p:sp>
        <p:nvSpPr>
          <p:cNvPr id="4" name="Slide Number Placeholder 3"/>
          <p:cNvSpPr>
            <a:spLocks noGrp="1"/>
          </p:cNvSpPr>
          <p:nvPr>
            <p:ph type="sldNum" sz="quarter" idx="5"/>
          </p:nvPr>
        </p:nvSpPr>
        <p:spPr/>
        <p:txBody>
          <a:bodyPr/>
          <a:lstStyle/>
          <a:p>
            <a:fld id="{E7CCE34D-CFF1-4FFE-815B-D050E7ED2DFD}" type="slidenum">
              <a:rPr lang="en-US" smtClean="0"/>
              <a:t>13</a:t>
            </a:fld>
            <a:endParaRPr lang="en-US"/>
          </a:p>
        </p:txBody>
      </p:sp>
    </p:spTree>
    <p:extLst>
      <p:ext uri="{BB962C8B-B14F-4D97-AF65-F5344CB8AC3E}">
        <p14:creationId xmlns:p14="http://schemas.microsoft.com/office/powerpoint/2010/main" val="88357788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The celebration of the EUCHARIST is the heart of the Christian communion.</a:t>
            </a:r>
          </a:p>
          <a:p>
            <a:endParaRPr lang="en-GB" i="1" dirty="0"/>
          </a:p>
          <a:p>
            <a:r>
              <a:rPr lang="en-GB" i="0" dirty="0"/>
              <a:t>We are not the Church because we get along well (</a:t>
            </a:r>
            <a:r>
              <a:rPr lang="en-GB" i="1" dirty="0"/>
              <a:t>although that certainly helps</a:t>
            </a:r>
            <a:r>
              <a:rPr lang="en-GB" i="0" dirty="0"/>
              <a:t>!), or because we happen to end up in the same parish community.</a:t>
            </a:r>
          </a:p>
          <a:p>
            <a:endParaRPr lang="en-GB" i="0" dirty="0"/>
          </a:p>
          <a:p>
            <a:r>
              <a:rPr lang="en-GB" i="0" dirty="0"/>
              <a:t>WE ARE THE CHURCH because we receive the BODY OF CHRIST and are increasingly TRANSFORMED INTO THE BODY OF CHRIST.</a:t>
            </a:r>
          </a:p>
          <a:p>
            <a:endParaRPr lang="en-GB" dirty="0"/>
          </a:p>
        </p:txBody>
      </p:sp>
      <p:sp>
        <p:nvSpPr>
          <p:cNvPr id="4" name="Slide Number Placeholder 3"/>
          <p:cNvSpPr>
            <a:spLocks noGrp="1"/>
          </p:cNvSpPr>
          <p:nvPr>
            <p:ph type="sldNum" sz="quarter" idx="5"/>
          </p:nvPr>
        </p:nvSpPr>
        <p:spPr/>
        <p:txBody>
          <a:bodyPr/>
          <a:lstStyle/>
          <a:p>
            <a:fld id="{E7CCE34D-CFF1-4FFE-815B-D050E7ED2DFD}" type="slidenum">
              <a:rPr lang="en-US" smtClean="0"/>
              <a:t>14</a:t>
            </a:fld>
            <a:endParaRPr lang="en-US"/>
          </a:p>
        </p:txBody>
      </p:sp>
    </p:spTree>
    <p:extLst>
      <p:ext uri="{BB962C8B-B14F-4D97-AF65-F5344CB8AC3E}">
        <p14:creationId xmlns:p14="http://schemas.microsoft.com/office/powerpoint/2010/main" val="367837084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E7CCE34D-CFF1-4FFE-815B-D050E7ED2DFD}" type="slidenum">
              <a:rPr lang="en-US" smtClean="0"/>
              <a:t>15</a:t>
            </a:fld>
            <a:endParaRPr lang="en-US"/>
          </a:p>
        </p:txBody>
      </p:sp>
    </p:spTree>
    <p:extLst>
      <p:ext uri="{BB962C8B-B14F-4D97-AF65-F5344CB8AC3E}">
        <p14:creationId xmlns:p14="http://schemas.microsoft.com/office/powerpoint/2010/main" val="207683979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All sacraments are channels of God’s grace, an encounter with Christ, who is himself the original sacrament.</a:t>
            </a:r>
          </a:p>
          <a:p>
            <a:endParaRPr lang="en-US" dirty="0"/>
          </a:p>
          <a:p>
            <a:r>
              <a:rPr lang="en-US" dirty="0"/>
              <a:t>The EUCHARIST is unique because it is both a sacrament (an encounter with Jesus) and also a SACRIFICE (the sacrifice of Christ himself).</a:t>
            </a:r>
          </a:p>
          <a:p>
            <a:endParaRPr lang="en-US" dirty="0"/>
          </a:p>
          <a:p>
            <a:r>
              <a:rPr lang="en-US" dirty="0"/>
              <a:t>Like Confession and Holy Anointing, the Eucharist is a Sacrament we can receive repeatedly, more than once -  so we have continuous access to God’s grace!</a:t>
            </a:r>
          </a:p>
        </p:txBody>
      </p:sp>
      <p:sp>
        <p:nvSpPr>
          <p:cNvPr id="4" name="Slide Number Placeholder 3"/>
          <p:cNvSpPr>
            <a:spLocks noGrp="1"/>
          </p:cNvSpPr>
          <p:nvPr>
            <p:ph type="sldNum" sz="quarter" idx="10"/>
          </p:nvPr>
        </p:nvSpPr>
        <p:spPr/>
        <p:txBody>
          <a:bodyPr/>
          <a:lstStyle/>
          <a:p>
            <a:fld id="{32DC0559-D619-4E56-BF6F-3712370C2150}" type="slidenum">
              <a:rPr lang="en-US" smtClean="0"/>
              <a:t>16</a:t>
            </a:fld>
            <a:endParaRPr lang="en-US"/>
          </a:p>
        </p:txBody>
      </p:sp>
    </p:spTree>
    <p:extLst>
      <p:ext uri="{BB962C8B-B14F-4D97-AF65-F5344CB8AC3E}">
        <p14:creationId xmlns:p14="http://schemas.microsoft.com/office/powerpoint/2010/main" val="51454128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E7CCE34D-CFF1-4FFE-815B-D050E7ED2DFD}" type="slidenum">
              <a:rPr lang="en-US" smtClean="0"/>
              <a:t>17</a:t>
            </a:fld>
            <a:endParaRPr lang="en-US"/>
          </a:p>
        </p:txBody>
      </p:sp>
    </p:spTree>
    <p:extLst>
      <p:ext uri="{BB962C8B-B14F-4D97-AF65-F5344CB8AC3E}">
        <p14:creationId xmlns:p14="http://schemas.microsoft.com/office/powerpoint/2010/main" val="275921560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A Final thought…</a:t>
            </a:r>
          </a:p>
        </p:txBody>
      </p:sp>
      <p:sp>
        <p:nvSpPr>
          <p:cNvPr id="4" name="Slide Number Placeholder 3"/>
          <p:cNvSpPr>
            <a:spLocks noGrp="1"/>
          </p:cNvSpPr>
          <p:nvPr>
            <p:ph type="sldNum" sz="quarter" idx="5"/>
          </p:nvPr>
        </p:nvSpPr>
        <p:spPr/>
        <p:txBody>
          <a:bodyPr/>
          <a:lstStyle/>
          <a:p>
            <a:fld id="{E7CCE34D-CFF1-4FFE-815B-D050E7ED2DFD}" type="slidenum">
              <a:rPr lang="en-US" smtClean="0"/>
              <a:t>18</a:t>
            </a:fld>
            <a:endParaRPr lang="en-US"/>
          </a:p>
        </p:txBody>
      </p:sp>
    </p:spTree>
    <p:extLst>
      <p:ext uri="{BB962C8B-B14F-4D97-AF65-F5344CB8AC3E}">
        <p14:creationId xmlns:p14="http://schemas.microsoft.com/office/powerpoint/2010/main" val="245420612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E7CCE34D-CFF1-4FFE-815B-D050E7ED2DFD}" type="slidenum">
              <a:rPr lang="en-US" smtClean="0"/>
              <a:t>19</a:t>
            </a:fld>
            <a:endParaRPr lang="en-US"/>
          </a:p>
        </p:txBody>
      </p:sp>
    </p:spTree>
    <p:extLst>
      <p:ext uri="{BB962C8B-B14F-4D97-AF65-F5344CB8AC3E}">
        <p14:creationId xmlns:p14="http://schemas.microsoft.com/office/powerpoint/2010/main" val="163829322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Preparation prayer for Holy Communion, from page 22 of the Manual of Prayers.</a:t>
            </a:r>
          </a:p>
        </p:txBody>
      </p:sp>
      <p:sp>
        <p:nvSpPr>
          <p:cNvPr id="4" name="Slide Number Placeholder 3"/>
          <p:cNvSpPr>
            <a:spLocks noGrp="1"/>
          </p:cNvSpPr>
          <p:nvPr>
            <p:ph type="sldNum" sz="quarter" idx="5"/>
          </p:nvPr>
        </p:nvSpPr>
        <p:spPr/>
        <p:txBody>
          <a:bodyPr/>
          <a:lstStyle/>
          <a:p>
            <a:fld id="{E7CCE34D-CFF1-4FFE-815B-D050E7ED2DFD}" type="slidenum">
              <a:rPr lang="en-US" smtClean="0"/>
              <a:t>2</a:t>
            </a:fld>
            <a:endParaRPr lang="en-US"/>
          </a:p>
        </p:txBody>
      </p:sp>
    </p:spTree>
    <p:extLst>
      <p:ext uri="{BB962C8B-B14F-4D97-AF65-F5344CB8AC3E}">
        <p14:creationId xmlns:p14="http://schemas.microsoft.com/office/powerpoint/2010/main" val="146561608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This is the central theme of all of this session, what do we believe? What or who are receiving when we receive the Eucharist? How do we explain this to our children?</a:t>
            </a:r>
          </a:p>
        </p:txBody>
      </p:sp>
      <p:sp>
        <p:nvSpPr>
          <p:cNvPr id="4" name="Slide Number Placeholder 3"/>
          <p:cNvSpPr>
            <a:spLocks noGrp="1"/>
          </p:cNvSpPr>
          <p:nvPr>
            <p:ph type="sldNum" sz="quarter" idx="5"/>
          </p:nvPr>
        </p:nvSpPr>
        <p:spPr/>
        <p:txBody>
          <a:bodyPr/>
          <a:lstStyle/>
          <a:p>
            <a:fld id="{E7CCE34D-CFF1-4FFE-815B-D050E7ED2DFD}" type="slidenum">
              <a:rPr lang="en-US" smtClean="0"/>
              <a:t>3</a:t>
            </a:fld>
            <a:endParaRPr lang="en-US"/>
          </a:p>
        </p:txBody>
      </p:sp>
    </p:spTree>
    <p:extLst>
      <p:ext uri="{BB962C8B-B14F-4D97-AF65-F5344CB8AC3E}">
        <p14:creationId xmlns:p14="http://schemas.microsoft.com/office/powerpoint/2010/main" val="22799588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dirty="0"/>
              <a:t>John 6:51-56 Jesus promised </a:t>
            </a:r>
            <a:r>
              <a:rPr lang="en-GB" sz="1200" u="sng" dirty="0"/>
              <a:t>to give food from heaven</a:t>
            </a:r>
            <a:r>
              <a:rPr lang="en-GB" sz="1200" dirty="0"/>
              <a:t> that would be his flesh and blood.</a:t>
            </a:r>
          </a:p>
          <a:p>
            <a:r>
              <a:rPr lang="en-GB" sz="1200" dirty="0"/>
              <a:t>He fulfilled this promise at the LAST SUPPER, when he took the bread and said explicitly </a:t>
            </a:r>
            <a:r>
              <a:rPr lang="en-GB" sz="1200" i="1" dirty="0"/>
              <a:t>“this is MY body” </a:t>
            </a:r>
            <a:r>
              <a:rPr lang="en-GB" sz="1200" dirty="0"/>
              <a:t>and when he took the wine and said </a:t>
            </a:r>
            <a:r>
              <a:rPr lang="en-GB" sz="1200" i="1" dirty="0"/>
              <a:t>“this is the chalice of MY BLOOD.”</a:t>
            </a:r>
          </a:p>
          <a:p>
            <a:r>
              <a:rPr lang="en-GB" sz="1200" dirty="0"/>
              <a:t>This gift is also </a:t>
            </a:r>
            <a:r>
              <a:rPr lang="en-GB" sz="1200" u="sng" dirty="0"/>
              <a:t>made present to us today</a:t>
            </a:r>
            <a:r>
              <a:rPr lang="en-GB" sz="1200" dirty="0"/>
              <a:t>.  When the priest speaks the words of consecration in the Mass, the bread and wine truly become the body and blood of Jesus Christ.</a:t>
            </a:r>
          </a:p>
          <a:p>
            <a:r>
              <a:rPr lang="en-GB" sz="1200" dirty="0"/>
              <a:t>The Church calls this change TRANSUBSTANIATION because the substance of bread and wine are really changed, becoming the substance of Jesus Christ himself.</a:t>
            </a:r>
          </a:p>
          <a:p>
            <a:r>
              <a:rPr lang="en-GB" sz="1200" dirty="0"/>
              <a:t>For this reason, uniquely of all things present to our senses in this world, </a:t>
            </a:r>
            <a:r>
              <a:rPr lang="en-GB" sz="1200" u="sng" dirty="0"/>
              <a:t>we worship the Eucharist as God</a:t>
            </a:r>
            <a:r>
              <a:rPr lang="en-GB" sz="1200" dirty="0"/>
              <a:t>.</a:t>
            </a:r>
          </a:p>
          <a:p>
            <a:endParaRPr lang="en-GB" dirty="0"/>
          </a:p>
        </p:txBody>
      </p:sp>
      <p:sp>
        <p:nvSpPr>
          <p:cNvPr id="4" name="Slide Number Placeholder 3"/>
          <p:cNvSpPr>
            <a:spLocks noGrp="1"/>
          </p:cNvSpPr>
          <p:nvPr>
            <p:ph type="sldNum" sz="quarter" idx="5"/>
          </p:nvPr>
        </p:nvSpPr>
        <p:spPr/>
        <p:txBody>
          <a:bodyPr/>
          <a:lstStyle/>
          <a:p>
            <a:fld id="{E7CCE34D-CFF1-4FFE-815B-D050E7ED2DFD}" type="slidenum">
              <a:rPr lang="en-US" smtClean="0"/>
              <a:t>4</a:t>
            </a:fld>
            <a:endParaRPr lang="en-US"/>
          </a:p>
        </p:txBody>
      </p:sp>
    </p:spTree>
    <p:extLst>
      <p:ext uri="{BB962C8B-B14F-4D97-AF65-F5344CB8AC3E}">
        <p14:creationId xmlns:p14="http://schemas.microsoft.com/office/powerpoint/2010/main" val="253505207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GB" dirty="0"/>
              <a:t>There are 3 essential elements of the Eucharist.</a:t>
            </a:r>
          </a:p>
          <a:p>
            <a:pPr marL="685800" lvl="1" indent="-228600">
              <a:buFont typeface="+mj-lt"/>
              <a:buAutoNum type="arabicPeriod"/>
            </a:pPr>
            <a:r>
              <a:rPr lang="en-GB" dirty="0"/>
              <a:t>SACRIFICE – participation in the sacrifice of the cross – ‘this is my body broken for you’</a:t>
            </a:r>
          </a:p>
          <a:p>
            <a:pPr marL="685800" lvl="1" indent="-228600">
              <a:buFont typeface="+mj-lt"/>
              <a:buAutoNum type="arabicPeriod"/>
            </a:pPr>
            <a:r>
              <a:rPr lang="en-GB" dirty="0"/>
              <a:t>PRESENCE – when we receive, the minister says to us ‘the body of Christ’ and we respond AMEN – YES IT IS!</a:t>
            </a:r>
          </a:p>
          <a:p>
            <a:pPr marL="685800" lvl="1" indent="-228600">
              <a:buFont typeface="+mj-lt"/>
              <a:buAutoNum type="arabicPeriod"/>
            </a:pPr>
            <a:r>
              <a:rPr lang="en-GB" dirty="0"/>
              <a:t>FOOD – sustaining us, helping us grow and become holy.</a:t>
            </a:r>
          </a:p>
        </p:txBody>
      </p:sp>
      <p:sp>
        <p:nvSpPr>
          <p:cNvPr id="4" name="Slide Number Placeholder 3"/>
          <p:cNvSpPr>
            <a:spLocks noGrp="1"/>
          </p:cNvSpPr>
          <p:nvPr>
            <p:ph type="sldNum" sz="quarter" idx="5"/>
          </p:nvPr>
        </p:nvSpPr>
        <p:spPr/>
        <p:txBody>
          <a:bodyPr/>
          <a:lstStyle/>
          <a:p>
            <a:fld id="{E7CCE34D-CFF1-4FFE-815B-D050E7ED2DFD}" type="slidenum">
              <a:rPr lang="en-US" smtClean="0"/>
              <a:t>5</a:t>
            </a:fld>
            <a:endParaRPr lang="en-US"/>
          </a:p>
        </p:txBody>
      </p:sp>
    </p:spTree>
    <p:extLst>
      <p:ext uri="{BB962C8B-B14F-4D97-AF65-F5344CB8AC3E}">
        <p14:creationId xmlns:p14="http://schemas.microsoft.com/office/powerpoint/2010/main" val="9029133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You are what you eat! It is not just a good excuse to get your children to eat their vegetables, it is literally true of the Eucharist!</a:t>
            </a:r>
          </a:p>
          <a:p>
            <a:endParaRPr lang="en-GB" dirty="0"/>
          </a:p>
          <a:p>
            <a:r>
              <a:rPr lang="en-GB" dirty="0"/>
              <a:t>We receive Jesus’ body in the form of bread because he knows our limits, flesh is too much for us, he wished to come to us in a form that we could accept and consume. That is a testament to love, care and thought Jesus has for us.</a:t>
            </a:r>
          </a:p>
          <a:p>
            <a:endParaRPr lang="en-GB" dirty="0"/>
          </a:p>
          <a:p>
            <a:r>
              <a:rPr lang="en-GB" dirty="0"/>
              <a:t>The children seem to understand this principle very well, but some struggled with the idea of food that is passed out of the body. A legitimate thought but St Francis makes it clear that with the Holy Eucharist, as it is the BODY OF CHRIST it is ALL absorbed, as we become more like Christ, NOTHING is wasted.</a:t>
            </a:r>
          </a:p>
          <a:p>
            <a:endParaRPr lang="en-GB" dirty="0"/>
          </a:p>
        </p:txBody>
      </p:sp>
      <p:sp>
        <p:nvSpPr>
          <p:cNvPr id="4" name="Slide Number Placeholder 3"/>
          <p:cNvSpPr>
            <a:spLocks noGrp="1"/>
          </p:cNvSpPr>
          <p:nvPr>
            <p:ph type="sldNum" sz="quarter" idx="5"/>
          </p:nvPr>
        </p:nvSpPr>
        <p:spPr/>
        <p:txBody>
          <a:bodyPr/>
          <a:lstStyle/>
          <a:p>
            <a:fld id="{E7CCE34D-CFF1-4FFE-815B-D050E7ED2DFD}" type="slidenum">
              <a:rPr lang="en-US" smtClean="0"/>
              <a:t>6</a:t>
            </a:fld>
            <a:endParaRPr lang="en-US"/>
          </a:p>
        </p:txBody>
      </p:sp>
    </p:spTree>
    <p:extLst>
      <p:ext uri="{BB962C8B-B14F-4D97-AF65-F5344CB8AC3E}">
        <p14:creationId xmlns:p14="http://schemas.microsoft.com/office/powerpoint/2010/main" val="75646895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Melchizedek’s offering of bread and wine (unbloody)</a:t>
            </a:r>
          </a:p>
          <a:p>
            <a:r>
              <a:rPr lang="en-GB" dirty="0"/>
              <a:t>Abraham's offering of the ram in place of his son Isaac (bloody)</a:t>
            </a:r>
          </a:p>
          <a:p>
            <a:endParaRPr lang="en-GB" dirty="0"/>
          </a:p>
        </p:txBody>
      </p:sp>
      <p:sp>
        <p:nvSpPr>
          <p:cNvPr id="4" name="Slide Number Placeholder 3"/>
          <p:cNvSpPr>
            <a:spLocks noGrp="1"/>
          </p:cNvSpPr>
          <p:nvPr>
            <p:ph type="sldNum" sz="quarter" idx="5"/>
          </p:nvPr>
        </p:nvSpPr>
        <p:spPr/>
        <p:txBody>
          <a:bodyPr/>
          <a:lstStyle/>
          <a:p>
            <a:fld id="{E7CCE34D-CFF1-4FFE-815B-D050E7ED2DFD}" type="slidenum">
              <a:rPr lang="en-US" smtClean="0"/>
              <a:t>7</a:t>
            </a:fld>
            <a:endParaRPr lang="en-US"/>
          </a:p>
        </p:txBody>
      </p:sp>
    </p:spTree>
    <p:extLst>
      <p:ext uri="{BB962C8B-B14F-4D97-AF65-F5344CB8AC3E}">
        <p14:creationId xmlns:p14="http://schemas.microsoft.com/office/powerpoint/2010/main" val="65543105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i="0" dirty="0"/>
              <a:t>Christ’s offering on Calvary and its salvific effects are made present to all ages until the end of time.</a:t>
            </a:r>
          </a:p>
          <a:p>
            <a:endParaRPr lang="en-GB" i="0" dirty="0"/>
          </a:p>
        </p:txBody>
      </p:sp>
      <p:sp>
        <p:nvSpPr>
          <p:cNvPr id="4" name="Slide Number Placeholder 3"/>
          <p:cNvSpPr>
            <a:spLocks noGrp="1"/>
          </p:cNvSpPr>
          <p:nvPr>
            <p:ph type="sldNum" sz="quarter" idx="5"/>
          </p:nvPr>
        </p:nvSpPr>
        <p:spPr/>
        <p:txBody>
          <a:bodyPr/>
          <a:lstStyle/>
          <a:p>
            <a:fld id="{E7CCE34D-CFF1-4FFE-815B-D050E7ED2DFD}" type="slidenum">
              <a:rPr lang="en-US" smtClean="0"/>
              <a:t>8</a:t>
            </a:fld>
            <a:endParaRPr lang="en-US"/>
          </a:p>
        </p:txBody>
      </p:sp>
    </p:spTree>
    <p:extLst>
      <p:ext uri="{BB962C8B-B14F-4D97-AF65-F5344CB8AC3E}">
        <p14:creationId xmlns:p14="http://schemas.microsoft.com/office/powerpoint/2010/main" val="83670252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It is the CENTRE of the Church’s worship, and so is right knows as </a:t>
            </a:r>
            <a:r>
              <a:rPr lang="en-GB" i="1" dirty="0"/>
              <a:t>“the source and summit of the Christian life</a:t>
            </a:r>
            <a:r>
              <a:rPr lang="en-GB" i="0" dirty="0"/>
              <a:t>.” LG 11</a:t>
            </a:r>
          </a:p>
          <a:p>
            <a:endParaRPr lang="en-GB" i="0" dirty="0"/>
          </a:p>
          <a:p>
            <a:r>
              <a:rPr lang="en-GB" i="0" dirty="0"/>
              <a:t>This is also why as beneficial as live streamed Mass, especially for the sick and the housebound, there is no real substitute for being present AT MASS!</a:t>
            </a:r>
          </a:p>
          <a:p>
            <a:endParaRPr lang="en-GB" i="0" dirty="0"/>
          </a:p>
          <a:p>
            <a:r>
              <a:rPr lang="en-GB" i="0" dirty="0"/>
              <a:t>At every Mass when the priest invokes the Holy Spirit, we witness a miracle as the BREAD and WINE on the altar become the BODY and BLOOD of Jesus Christ.</a:t>
            </a:r>
          </a:p>
          <a:p>
            <a:endParaRPr lang="en-GB" i="0" dirty="0"/>
          </a:p>
        </p:txBody>
      </p:sp>
      <p:sp>
        <p:nvSpPr>
          <p:cNvPr id="4" name="Slide Number Placeholder 3"/>
          <p:cNvSpPr>
            <a:spLocks noGrp="1"/>
          </p:cNvSpPr>
          <p:nvPr>
            <p:ph type="sldNum" sz="quarter" idx="5"/>
          </p:nvPr>
        </p:nvSpPr>
        <p:spPr/>
        <p:txBody>
          <a:bodyPr/>
          <a:lstStyle/>
          <a:p>
            <a:fld id="{E7CCE34D-CFF1-4FFE-815B-D050E7ED2DFD}" type="slidenum">
              <a:rPr lang="en-US" smtClean="0"/>
              <a:t>9</a:t>
            </a:fld>
            <a:endParaRPr lang="en-US"/>
          </a:p>
        </p:txBody>
      </p:sp>
    </p:spTree>
    <p:extLst>
      <p:ext uri="{BB962C8B-B14F-4D97-AF65-F5344CB8AC3E}">
        <p14:creationId xmlns:p14="http://schemas.microsoft.com/office/powerpoint/2010/main" val="21876581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95269" y="1122363"/>
            <a:ext cx="9001462" cy="2387600"/>
          </a:xfrm>
        </p:spPr>
        <p:txBody>
          <a:bodyPr anchor="b">
            <a:normAutofit/>
          </a:bodyPr>
          <a:lstStyle>
            <a:lvl1pPr algn="ctr">
              <a:defRPr sz="4800"/>
            </a:lvl1pPr>
          </a:lstStyle>
          <a:p>
            <a:r>
              <a:rPr lang="en-US"/>
              <a:t>Click to edit Master title style</a:t>
            </a:r>
            <a:endParaRPr lang="en-US" dirty="0"/>
          </a:p>
        </p:txBody>
      </p:sp>
      <p:sp>
        <p:nvSpPr>
          <p:cNvPr id="3" name="Subtitle 2"/>
          <p:cNvSpPr>
            <a:spLocks noGrp="1"/>
          </p:cNvSpPr>
          <p:nvPr>
            <p:ph type="subTitle" idx="1"/>
          </p:nvPr>
        </p:nvSpPr>
        <p:spPr>
          <a:xfrm>
            <a:off x="1595269" y="3602038"/>
            <a:ext cx="9001462"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r>
              <a:rPr lang="en-US"/>
              <a:t>Tuesday, February 2, 20XX</a:t>
            </a:r>
            <a:endParaRPr lang="en-US" dirty="0"/>
          </a:p>
        </p:txBody>
      </p:sp>
      <p:sp>
        <p:nvSpPr>
          <p:cNvPr id="5" name="Footer Placeholder 4"/>
          <p:cNvSpPr>
            <a:spLocks noGrp="1"/>
          </p:cNvSpPr>
          <p:nvPr>
            <p:ph type="ftr" sz="quarter" idx="11"/>
          </p:nvPr>
        </p:nvSpPr>
        <p:spPr/>
        <p:txBody>
          <a:bodyPr/>
          <a:lstStyle/>
          <a:p>
            <a:r>
              <a:rPr lang="en-US"/>
              <a:t>Sample Footer Text</a:t>
            </a:r>
          </a:p>
        </p:txBody>
      </p:sp>
      <p:sp>
        <p:nvSpPr>
          <p:cNvPr id="6" name="Slide Number Placeholder 5"/>
          <p:cNvSpPr>
            <a:spLocks noGrp="1"/>
          </p:cNvSpPr>
          <p:nvPr>
            <p:ph type="sldNum" sz="quarter" idx="12"/>
          </p:nvPr>
        </p:nvSpPr>
        <p:spPr/>
        <p:txBody>
          <a:bodyPr/>
          <a:lstStyle/>
          <a:p>
            <a:fld id="{DBA1B0FB-D917-4C8C-928F-313BD683BF39}" type="slidenum">
              <a:rPr lang="en-US" smtClean="0"/>
              <a:t>‹#›</a:t>
            </a:fld>
            <a:endParaRPr lang="en-US"/>
          </a:p>
        </p:txBody>
      </p:sp>
    </p:spTree>
    <p:extLst>
      <p:ext uri="{BB962C8B-B14F-4D97-AF65-F5344CB8AC3E}">
        <p14:creationId xmlns:p14="http://schemas.microsoft.com/office/powerpoint/2010/main" val="282178489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3806" y="4289372"/>
            <a:ext cx="10367564" cy="819355"/>
          </a:xfrm>
        </p:spPr>
        <p:txBody>
          <a:bodyPr anchor="b">
            <a:normAutofit/>
          </a:bodyPr>
          <a:lstStyle>
            <a:lvl1pPr>
              <a:defRPr sz="2800"/>
            </a:lvl1pPr>
          </a:lstStyle>
          <a:p>
            <a:r>
              <a:rPr lang="en-US"/>
              <a:t>Click to edit Master title style</a:t>
            </a:r>
            <a:endParaRPr lang="en-US" dirty="0"/>
          </a:p>
        </p:txBody>
      </p:sp>
      <p:sp>
        <p:nvSpPr>
          <p:cNvPr id="3" name="Picture Placeholder 2"/>
          <p:cNvSpPr>
            <a:spLocks noGrp="1" noChangeAspect="1"/>
          </p:cNvSpPr>
          <p:nvPr>
            <p:ph type="pic" idx="1"/>
          </p:nvPr>
        </p:nvSpPr>
        <p:spPr>
          <a:xfrm>
            <a:off x="913806" y="621321"/>
            <a:ext cx="10367564" cy="3379735"/>
          </a:xfrm>
          <a:noFill/>
          <a:ln w="1905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913795" y="5108728"/>
            <a:ext cx="10365998" cy="682472"/>
          </a:xfrm>
        </p:spPr>
        <p:txBody>
          <a:bodyPr>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r>
              <a:rPr lang="en-US"/>
              <a:t>Tuesday, February 2, 20XX</a:t>
            </a:r>
            <a:endParaRPr lang="en-US" dirty="0"/>
          </a:p>
        </p:txBody>
      </p:sp>
      <p:sp>
        <p:nvSpPr>
          <p:cNvPr id="6" name="Footer Placeholder 5"/>
          <p:cNvSpPr>
            <a:spLocks noGrp="1"/>
          </p:cNvSpPr>
          <p:nvPr>
            <p:ph type="ftr" sz="quarter" idx="11"/>
          </p:nvPr>
        </p:nvSpPr>
        <p:spPr/>
        <p:txBody>
          <a:bodyPr/>
          <a:lstStyle/>
          <a:p>
            <a:r>
              <a:rPr lang="en-US"/>
              <a:t>Sample Footer Text</a:t>
            </a:r>
            <a:endParaRPr lang="en-US" dirty="0"/>
          </a:p>
        </p:txBody>
      </p:sp>
      <p:sp>
        <p:nvSpPr>
          <p:cNvPr id="7" name="Slide Number Placeholder 6"/>
          <p:cNvSpPr>
            <a:spLocks noGrp="1"/>
          </p:cNvSpPr>
          <p:nvPr>
            <p:ph type="sldNum" sz="quarter" idx="12"/>
          </p:nvPr>
        </p:nvSpPr>
        <p:spPr/>
        <p:txBody>
          <a:bodyPr/>
          <a:lstStyle/>
          <a:p>
            <a:fld id="{DBA1B0FB-D917-4C8C-928F-313BD683BF39}" type="slidenum">
              <a:rPr lang="en-US" smtClean="0"/>
              <a:pPr/>
              <a:t>‹#›</a:t>
            </a:fld>
            <a:endParaRPr lang="en-US"/>
          </a:p>
        </p:txBody>
      </p:sp>
    </p:spTree>
    <p:extLst>
      <p:ext uri="{BB962C8B-B14F-4D97-AF65-F5344CB8AC3E}">
        <p14:creationId xmlns:p14="http://schemas.microsoft.com/office/powerpoint/2010/main" val="140284310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913795" y="609600"/>
            <a:ext cx="10353762" cy="3424859"/>
          </a:xfrm>
        </p:spPr>
        <p:txBody>
          <a:bodyPr anchor="ctr"/>
          <a:lstStyle>
            <a:lvl1pPr>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913795" y="4204820"/>
            <a:ext cx="10353761" cy="1592186"/>
          </a:xfrm>
        </p:spPr>
        <p:txBody>
          <a:bodyPr anchor="ct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r>
              <a:rPr lang="en-US"/>
              <a:t>Tuesday, February 2, 20XX</a:t>
            </a:r>
            <a:endParaRPr lang="en-US" dirty="0"/>
          </a:p>
        </p:txBody>
      </p:sp>
      <p:sp>
        <p:nvSpPr>
          <p:cNvPr id="6" name="Footer Placeholder 5"/>
          <p:cNvSpPr>
            <a:spLocks noGrp="1"/>
          </p:cNvSpPr>
          <p:nvPr>
            <p:ph type="ftr" sz="quarter" idx="11"/>
          </p:nvPr>
        </p:nvSpPr>
        <p:spPr/>
        <p:txBody>
          <a:bodyPr/>
          <a:lstStyle/>
          <a:p>
            <a:r>
              <a:rPr lang="en-US"/>
              <a:t>Sample Footer Text</a:t>
            </a:r>
            <a:endParaRPr lang="en-US" dirty="0"/>
          </a:p>
        </p:txBody>
      </p:sp>
      <p:sp>
        <p:nvSpPr>
          <p:cNvPr id="7" name="Slide Number Placeholder 6"/>
          <p:cNvSpPr>
            <a:spLocks noGrp="1"/>
          </p:cNvSpPr>
          <p:nvPr>
            <p:ph type="sldNum" sz="quarter" idx="12"/>
          </p:nvPr>
        </p:nvSpPr>
        <p:spPr/>
        <p:txBody>
          <a:bodyPr/>
          <a:lstStyle/>
          <a:p>
            <a:fld id="{DBA1B0FB-D917-4C8C-928F-313BD683BF39}" type="slidenum">
              <a:rPr lang="en-US" smtClean="0"/>
              <a:pPr/>
              <a:t>‹#›</a:t>
            </a:fld>
            <a:endParaRPr lang="en-US"/>
          </a:p>
        </p:txBody>
      </p:sp>
    </p:spTree>
    <p:extLst>
      <p:ext uri="{BB962C8B-B14F-4D97-AF65-F5344CB8AC3E}">
        <p14:creationId xmlns:p14="http://schemas.microsoft.com/office/powerpoint/2010/main" val="33150475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2" y="609600"/>
            <a:ext cx="9302752" cy="2992904"/>
          </a:xfrm>
        </p:spPr>
        <p:txBody>
          <a:bodyPr anchor="ctr"/>
          <a:lstStyle>
            <a:lvl1pPr>
              <a:defRPr sz="3200"/>
            </a:lvl1pPr>
          </a:lstStyle>
          <a:p>
            <a:r>
              <a:rPr lang="en-US"/>
              <a:t>Click to edit Master title style</a:t>
            </a:r>
            <a:endParaRPr lang="en-US" dirty="0"/>
          </a:p>
        </p:txBody>
      </p:sp>
      <p:sp>
        <p:nvSpPr>
          <p:cNvPr id="12" name="Text Placeholder 3"/>
          <p:cNvSpPr>
            <a:spLocks noGrp="1"/>
          </p:cNvSpPr>
          <p:nvPr>
            <p:ph type="body" sz="half" idx="13"/>
          </p:nvPr>
        </p:nvSpPr>
        <p:spPr>
          <a:xfrm>
            <a:off x="1720644" y="3610032"/>
            <a:ext cx="8752299" cy="426812"/>
          </a:xfrm>
        </p:spPr>
        <p:txBody>
          <a:bodyPr anchor="t">
            <a:normAutofit/>
          </a:bodyPr>
          <a:lstStyle>
            <a:lvl1pPr marL="0" indent="0" algn="r">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4" name="Text Placeholder 3"/>
          <p:cNvSpPr>
            <a:spLocks noGrp="1"/>
          </p:cNvSpPr>
          <p:nvPr>
            <p:ph type="body" sz="half" idx="2"/>
          </p:nvPr>
        </p:nvSpPr>
        <p:spPr>
          <a:xfrm>
            <a:off x="913794" y="4204821"/>
            <a:ext cx="10353762" cy="1586380"/>
          </a:xfrm>
        </p:spPr>
        <p:txBody>
          <a:bodyPr anchor="ctr">
            <a:normAutofit/>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r>
              <a:rPr lang="en-US"/>
              <a:t>Tuesday, February 2, 20XX</a:t>
            </a:r>
            <a:endParaRPr lang="en-US" dirty="0"/>
          </a:p>
        </p:txBody>
      </p:sp>
      <p:sp>
        <p:nvSpPr>
          <p:cNvPr id="6" name="Footer Placeholder 5"/>
          <p:cNvSpPr>
            <a:spLocks noGrp="1"/>
          </p:cNvSpPr>
          <p:nvPr>
            <p:ph type="ftr" sz="quarter" idx="11"/>
          </p:nvPr>
        </p:nvSpPr>
        <p:spPr/>
        <p:txBody>
          <a:bodyPr/>
          <a:lstStyle/>
          <a:p>
            <a:r>
              <a:rPr lang="en-US"/>
              <a:t>Sample Footer Text</a:t>
            </a:r>
            <a:endParaRPr lang="en-US" dirty="0"/>
          </a:p>
        </p:txBody>
      </p:sp>
      <p:sp>
        <p:nvSpPr>
          <p:cNvPr id="7" name="Slide Number Placeholder 6"/>
          <p:cNvSpPr>
            <a:spLocks noGrp="1"/>
          </p:cNvSpPr>
          <p:nvPr>
            <p:ph type="sldNum" sz="quarter" idx="12"/>
          </p:nvPr>
        </p:nvSpPr>
        <p:spPr/>
        <p:txBody>
          <a:bodyPr/>
          <a:lstStyle/>
          <a:p>
            <a:fld id="{DBA1B0FB-D917-4C8C-928F-313BD683BF39}" type="slidenum">
              <a:rPr lang="en-US" smtClean="0"/>
              <a:pPr/>
              <a:t>‹#›</a:t>
            </a:fld>
            <a:endParaRPr lang="en-US"/>
          </a:p>
        </p:txBody>
      </p:sp>
      <p:sp>
        <p:nvSpPr>
          <p:cNvPr id="11" name="TextBox 10"/>
          <p:cNvSpPr txBox="1"/>
          <p:nvPr/>
        </p:nvSpPr>
        <p:spPr>
          <a:xfrm>
            <a:off x="836612" y="735241"/>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3" name="TextBox 12"/>
          <p:cNvSpPr txBox="1"/>
          <p:nvPr/>
        </p:nvSpPr>
        <p:spPr>
          <a:xfrm>
            <a:off x="10657956" y="2972093"/>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val="64930600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913806" y="2126942"/>
            <a:ext cx="10355327" cy="2511835"/>
          </a:xfrm>
        </p:spPr>
        <p:txBody>
          <a:bodyPr anchor="b"/>
          <a:lstStyle>
            <a:lvl1pPr>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913794" y="4650556"/>
            <a:ext cx="10353763" cy="1140644"/>
          </a:xfrm>
        </p:spPr>
        <p:txBody>
          <a:bodyPr anchor="t"/>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r>
              <a:rPr lang="en-US"/>
              <a:t>Tuesday, February 2, 20XX</a:t>
            </a:r>
            <a:endParaRPr lang="en-US" dirty="0"/>
          </a:p>
        </p:txBody>
      </p:sp>
      <p:sp>
        <p:nvSpPr>
          <p:cNvPr id="6" name="Footer Placeholder 5"/>
          <p:cNvSpPr>
            <a:spLocks noGrp="1"/>
          </p:cNvSpPr>
          <p:nvPr>
            <p:ph type="ftr" sz="quarter" idx="11"/>
          </p:nvPr>
        </p:nvSpPr>
        <p:spPr/>
        <p:txBody>
          <a:bodyPr/>
          <a:lstStyle/>
          <a:p>
            <a:r>
              <a:rPr lang="en-US"/>
              <a:t>Sample Footer Text</a:t>
            </a:r>
            <a:endParaRPr lang="en-US" dirty="0"/>
          </a:p>
        </p:txBody>
      </p:sp>
      <p:sp>
        <p:nvSpPr>
          <p:cNvPr id="7" name="Slide Number Placeholder 6"/>
          <p:cNvSpPr>
            <a:spLocks noGrp="1"/>
          </p:cNvSpPr>
          <p:nvPr>
            <p:ph type="sldNum" sz="quarter" idx="12"/>
          </p:nvPr>
        </p:nvSpPr>
        <p:spPr/>
        <p:txBody>
          <a:bodyPr/>
          <a:lstStyle/>
          <a:p>
            <a:fld id="{DBA1B0FB-D917-4C8C-928F-313BD683BF39}" type="slidenum">
              <a:rPr lang="en-US" smtClean="0"/>
              <a:pPr/>
              <a:t>‹#›</a:t>
            </a:fld>
            <a:endParaRPr lang="en-US"/>
          </a:p>
        </p:txBody>
      </p:sp>
    </p:spTree>
    <p:extLst>
      <p:ext uri="{BB962C8B-B14F-4D97-AF65-F5344CB8AC3E}">
        <p14:creationId xmlns:p14="http://schemas.microsoft.com/office/powerpoint/2010/main" val="414583447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913794" y="609600"/>
            <a:ext cx="10353762" cy="1325563"/>
          </a:xfrm>
        </p:spPr>
        <p:txBody>
          <a:bodyPr/>
          <a:lstStyle/>
          <a:p>
            <a:r>
              <a:rPr lang="en-US"/>
              <a:t>Click to edit Master title style</a:t>
            </a:r>
            <a:endParaRPr lang="en-US" dirty="0"/>
          </a:p>
        </p:txBody>
      </p:sp>
      <p:sp>
        <p:nvSpPr>
          <p:cNvPr id="7" name="Text Placeholder 2"/>
          <p:cNvSpPr>
            <a:spLocks noGrp="1"/>
          </p:cNvSpPr>
          <p:nvPr>
            <p:ph type="body" idx="1"/>
          </p:nvPr>
        </p:nvSpPr>
        <p:spPr>
          <a:xfrm>
            <a:off x="913794" y="2088319"/>
            <a:ext cx="3298956" cy="823305"/>
          </a:xfrm>
        </p:spPr>
        <p:txBody>
          <a:bodyPr anchor="b">
            <a:noAutofit/>
          </a:bodyPr>
          <a:lstStyle>
            <a:lvl1pPr marL="0" indent="0" algn="ctr">
              <a:lnSpc>
                <a:spcPct val="100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8" name="Text Placeholder 3"/>
          <p:cNvSpPr>
            <a:spLocks noGrp="1"/>
          </p:cNvSpPr>
          <p:nvPr>
            <p:ph type="body" sz="half" idx="15"/>
          </p:nvPr>
        </p:nvSpPr>
        <p:spPr>
          <a:xfrm>
            <a:off x="913794" y="2911624"/>
            <a:ext cx="3298956" cy="2879576"/>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9" name="Text Placeholder 4"/>
          <p:cNvSpPr>
            <a:spLocks noGrp="1"/>
          </p:cNvSpPr>
          <p:nvPr>
            <p:ph type="body" sz="quarter" idx="3"/>
          </p:nvPr>
        </p:nvSpPr>
        <p:spPr>
          <a:xfrm>
            <a:off x="4444878" y="2088320"/>
            <a:ext cx="3298558" cy="823304"/>
          </a:xfrm>
        </p:spPr>
        <p:txBody>
          <a:bodyPr anchor="b">
            <a:noAutofit/>
          </a:bodyPr>
          <a:lstStyle>
            <a:lvl1pPr marL="0" indent="0" algn="ctr">
              <a:lnSpc>
                <a:spcPct val="100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0" name="Text Placeholder 3"/>
          <p:cNvSpPr>
            <a:spLocks noGrp="1"/>
          </p:cNvSpPr>
          <p:nvPr>
            <p:ph type="body" sz="half" idx="16"/>
          </p:nvPr>
        </p:nvSpPr>
        <p:spPr>
          <a:xfrm>
            <a:off x="4444878" y="2911624"/>
            <a:ext cx="3299821" cy="2879576"/>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1" name="Text Placeholder 4"/>
          <p:cNvSpPr>
            <a:spLocks noGrp="1"/>
          </p:cNvSpPr>
          <p:nvPr>
            <p:ph type="body" sz="quarter" idx="13"/>
          </p:nvPr>
        </p:nvSpPr>
        <p:spPr>
          <a:xfrm>
            <a:off x="7973298" y="2088320"/>
            <a:ext cx="3291211" cy="823304"/>
          </a:xfrm>
        </p:spPr>
        <p:txBody>
          <a:bodyPr anchor="b">
            <a:noAutofit/>
          </a:bodyPr>
          <a:lstStyle>
            <a:lvl1pPr marL="0" indent="0" algn="ctr">
              <a:lnSpc>
                <a:spcPct val="100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2" name="Text Placeholder 3"/>
          <p:cNvSpPr>
            <a:spLocks noGrp="1"/>
          </p:cNvSpPr>
          <p:nvPr>
            <p:ph type="body" sz="half" idx="17"/>
          </p:nvPr>
        </p:nvSpPr>
        <p:spPr>
          <a:xfrm>
            <a:off x="7976346" y="2911624"/>
            <a:ext cx="3291211" cy="2879576"/>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r>
              <a:rPr lang="en-US"/>
              <a:t>Tuesday, February 2, 20XX</a:t>
            </a:r>
            <a:endParaRPr lang="en-US" dirty="0"/>
          </a:p>
        </p:txBody>
      </p:sp>
      <p:sp>
        <p:nvSpPr>
          <p:cNvPr id="4" name="Footer Placeholder 3"/>
          <p:cNvSpPr>
            <a:spLocks noGrp="1"/>
          </p:cNvSpPr>
          <p:nvPr>
            <p:ph type="ftr" sz="quarter" idx="11"/>
          </p:nvPr>
        </p:nvSpPr>
        <p:spPr/>
        <p:txBody>
          <a:bodyPr/>
          <a:lstStyle/>
          <a:p>
            <a:r>
              <a:rPr lang="en-US"/>
              <a:t>Sample Footer Text</a:t>
            </a:r>
            <a:endParaRPr lang="en-US" dirty="0"/>
          </a:p>
        </p:txBody>
      </p:sp>
      <p:sp>
        <p:nvSpPr>
          <p:cNvPr id="5" name="Slide Number Placeholder 4"/>
          <p:cNvSpPr>
            <a:spLocks noGrp="1"/>
          </p:cNvSpPr>
          <p:nvPr>
            <p:ph type="sldNum" sz="quarter" idx="12"/>
          </p:nvPr>
        </p:nvSpPr>
        <p:spPr/>
        <p:txBody>
          <a:bodyPr/>
          <a:lstStyle/>
          <a:p>
            <a:fld id="{DBA1B0FB-D917-4C8C-928F-313BD683BF39}" type="slidenum">
              <a:rPr lang="en-US" smtClean="0"/>
              <a:pPr/>
              <a:t>‹#›</a:t>
            </a:fld>
            <a:endParaRPr lang="en-US"/>
          </a:p>
        </p:txBody>
      </p:sp>
    </p:spTree>
    <p:extLst>
      <p:ext uri="{BB962C8B-B14F-4D97-AF65-F5344CB8AC3E}">
        <p14:creationId xmlns:p14="http://schemas.microsoft.com/office/powerpoint/2010/main" val="46992980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30" name="Title 1"/>
          <p:cNvSpPr>
            <a:spLocks noGrp="1"/>
          </p:cNvSpPr>
          <p:nvPr>
            <p:ph type="title"/>
          </p:nvPr>
        </p:nvSpPr>
        <p:spPr>
          <a:xfrm>
            <a:off x="913795" y="609600"/>
            <a:ext cx="10353762" cy="1325563"/>
          </a:xfrm>
        </p:spPr>
        <p:txBody>
          <a:bodyPr/>
          <a:lstStyle/>
          <a:p>
            <a:r>
              <a:rPr lang="en-US"/>
              <a:t>Click to edit Master title style</a:t>
            </a:r>
            <a:endParaRPr lang="en-US" dirty="0"/>
          </a:p>
        </p:txBody>
      </p:sp>
      <p:sp>
        <p:nvSpPr>
          <p:cNvPr id="19" name="Text Placeholder 2"/>
          <p:cNvSpPr>
            <a:spLocks noGrp="1"/>
          </p:cNvSpPr>
          <p:nvPr>
            <p:ph type="body" idx="1"/>
          </p:nvPr>
        </p:nvSpPr>
        <p:spPr>
          <a:xfrm>
            <a:off x="913795" y="4195899"/>
            <a:ext cx="3298955" cy="576262"/>
          </a:xfrm>
        </p:spPr>
        <p:txBody>
          <a:bodyPr anchor="b">
            <a:noAutofit/>
          </a:bodyPr>
          <a:lstStyle>
            <a:lvl1pPr marL="0" indent="0" algn="ctr">
              <a:lnSpc>
                <a:spcPct val="100000"/>
              </a:lnSpc>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0" name="Picture Placeholder 2"/>
          <p:cNvSpPr>
            <a:spLocks noGrp="1" noChangeAspect="1"/>
          </p:cNvSpPr>
          <p:nvPr>
            <p:ph type="pic" idx="15"/>
          </p:nvPr>
        </p:nvSpPr>
        <p:spPr>
          <a:xfrm>
            <a:off x="1092020" y="2298987"/>
            <a:ext cx="2940050" cy="1524000"/>
          </a:xfrm>
          <a:prstGeom prst="roundRect">
            <a:avLst>
              <a:gd name="adj" fmla="val 0"/>
            </a:avLst>
          </a:prstGeom>
          <a:noFill/>
          <a:ln w="14605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1" name="Text Placeholder 3"/>
          <p:cNvSpPr>
            <a:spLocks noGrp="1"/>
          </p:cNvSpPr>
          <p:nvPr>
            <p:ph type="body" sz="half" idx="18"/>
          </p:nvPr>
        </p:nvSpPr>
        <p:spPr>
          <a:xfrm>
            <a:off x="913795" y="4772161"/>
            <a:ext cx="3298955" cy="101903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2" name="Text Placeholder 4"/>
          <p:cNvSpPr>
            <a:spLocks noGrp="1"/>
          </p:cNvSpPr>
          <p:nvPr>
            <p:ph type="body" sz="quarter" idx="3"/>
          </p:nvPr>
        </p:nvSpPr>
        <p:spPr>
          <a:xfrm>
            <a:off x="4442701" y="4195899"/>
            <a:ext cx="3298983" cy="576262"/>
          </a:xfrm>
        </p:spPr>
        <p:txBody>
          <a:bodyPr anchor="b">
            <a:noAutofit/>
          </a:bodyPr>
          <a:lstStyle>
            <a:lvl1pPr marL="0" indent="0" algn="ctr">
              <a:lnSpc>
                <a:spcPct val="100000"/>
              </a:lnSpc>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3" name="Picture Placeholder 2"/>
          <p:cNvSpPr>
            <a:spLocks noGrp="1" noChangeAspect="1"/>
          </p:cNvSpPr>
          <p:nvPr>
            <p:ph type="pic" idx="21"/>
          </p:nvPr>
        </p:nvSpPr>
        <p:spPr>
          <a:xfrm>
            <a:off x="4568996" y="2298987"/>
            <a:ext cx="2930525" cy="1524000"/>
          </a:xfrm>
          <a:prstGeom prst="roundRect">
            <a:avLst>
              <a:gd name="adj" fmla="val 0"/>
            </a:avLst>
          </a:prstGeom>
          <a:noFill/>
          <a:ln w="14605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19"/>
          </p:nvPr>
        </p:nvSpPr>
        <p:spPr>
          <a:xfrm>
            <a:off x="4441348" y="4772160"/>
            <a:ext cx="3300336" cy="101903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5" name="Text Placeholder 4"/>
          <p:cNvSpPr>
            <a:spLocks noGrp="1"/>
          </p:cNvSpPr>
          <p:nvPr>
            <p:ph type="body" sz="quarter" idx="13"/>
          </p:nvPr>
        </p:nvSpPr>
        <p:spPr>
          <a:xfrm>
            <a:off x="7973423" y="4195899"/>
            <a:ext cx="3289900" cy="576262"/>
          </a:xfrm>
        </p:spPr>
        <p:txBody>
          <a:bodyPr anchor="b">
            <a:noAutofit/>
          </a:bodyPr>
          <a:lstStyle>
            <a:lvl1pPr marL="0" indent="0" algn="ctr">
              <a:lnSpc>
                <a:spcPct val="100000"/>
              </a:lnSpc>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6" name="Picture Placeholder 2"/>
          <p:cNvSpPr>
            <a:spLocks noGrp="1" noChangeAspect="1"/>
          </p:cNvSpPr>
          <p:nvPr>
            <p:ph type="pic" idx="22"/>
          </p:nvPr>
        </p:nvSpPr>
        <p:spPr>
          <a:xfrm>
            <a:off x="8152803" y="2298987"/>
            <a:ext cx="2932113" cy="1524000"/>
          </a:xfrm>
          <a:prstGeom prst="roundRect">
            <a:avLst>
              <a:gd name="adj" fmla="val 0"/>
            </a:avLst>
          </a:prstGeom>
          <a:noFill/>
          <a:ln w="14605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7" name="Text Placeholder 3"/>
          <p:cNvSpPr>
            <a:spLocks noGrp="1"/>
          </p:cNvSpPr>
          <p:nvPr>
            <p:ph type="body" sz="half" idx="20"/>
          </p:nvPr>
        </p:nvSpPr>
        <p:spPr>
          <a:xfrm>
            <a:off x="7973298" y="4772161"/>
            <a:ext cx="3294258" cy="1019037"/>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r>
              <a:rPr lang="en-US"/>
              <a:t>Tuesday, February 2, 20XX</a:t>
            </a:r>
            <a:endParaRPr lang="en-US" dirty="0"/>
          </a:p>
        </p:txBody>
      </p:sp>
      <p:sp>
        <p:nvSpPr>
          <p:cNvPr id="4" name="Footer Placeholder 3"/>
          <p:cNvSpPr>
            <a:spLocks noGrp="1"/>
          </p:cNvSpPr>
          <p:nvPr>
            <p:ph type="ftr" sz="quarter" idx="11"/>
          </p:nvPr>
        </p:nvSpPr>
        <p:spPr/>
        <p:txBody>
          <a:bodyPr/>
          <a:lstStyle/>
          <a:p>
            <a:r>
              <a:rPr lang="en-US"/>
              <a:t>Sample Footer Text</a:t>
            </a:r>
            <a:endParaRPr lang="en-US" dirty="0"/>
          </a:p>
        </p:txBody>
      </p:sp>
      <p:sp>
        <p:nvSpPr>
          <p:cNvPr id="5" name="Slide Number Placeholder 4"/>
          <p:cNvSpPr>
            <a:spLocks noGrp="1"/>
          </p:cNvSpPr>
          <p:nvPr>
            <p:ph type="sldNum" sz="quarter" idx="12"/>
          </p:nvPr>
        </p:nvSpPr>
        <p:spPr/>
        <p:txBody>
          <a:bodyPr/>
          <a:lstStyle/>
          <a:p>
            <a:fld id="{DBA1B0FB-D917-4C8C-928F-313BD683BF39}" type="slidenum">
              <a:rPr lang="en-US" smtClean="0"/>
              <a:pPr/>
              <a:t>‹#›</a:t>
            </a:fld>
            <a:endParaRPr lang="en-US"/>
          </a:p>
        </p:txBody>
      </p:sp>
    </p:spTree>
    <p:extLst>
      <p:ext uri="{BB962C8B-B14F-4D97-AF65-F5344CB8AC3E}">
        <p14:creationId xmlns:p14="http://schemas.microsoft.com/office/powerpoint/2010/main" val="296925361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r>
              <a:rPr lang="en-US"/>
              <a:t>Tuesday, February 2, 20XX</a:t>
            </a:r>
            <a:endParaRPr lang="en-US" dirty="0"/>
          </a:p>
        </p:txBody>
      </p:sp>
      <p:sp>
        <p:nvSpPr>
          <p:cNvPr id="5" name="Footer Placeholder 4"/>
          <p:cNvSpPr>
            <a:spLocks noGrp="1"/>
          </p:cNvSpPr>
          <p:nvPr>
            <p:ph type="ftr" sz="quarter" idx="11"/>
          </p:nvPr>
        </p:nvSpPr>
        <p:spPr/>
        <p:txBody>
          <a:bodyPr/>
          <a:lstStyle/>
          <a:p>
            <a:r>
              <a:rPr lang="en-US"/>
              <a:t>Sample Footer Text</a:t>
            </a:r>
            <a:endParaRPr lang="en-US" dirty="0"/>
          </a:p>
        </p:txBody>
      </p:sp>
      <p:sp>
        <p:nvSpPr>
          <p:cNvPr id="6" name="Slide Number Placeholder 5"/>
          <p:cNvSpPr>
            <a:spLocks noGrp="1"/>
          </p:cNvSpPr>
          <p:nvPr>
            <p:ph type="sldNum" sz="quarter" idx="12"/>
          </p:nvPr>
        </p:nvSpPr>
        <p:spPr/>
        <p:txBody>
          <a:bodyPr/>
          <a:lstStyle/>
          <a:p>
            <a:fld id="{DBA1B0FB-D917-4C8C-928F-313BD683BF39}" type="slidenum">
              <a:rPr lang="en-US" smtClean="0"/>
              <a:pPr/>
              <a:t>‹#›</a:t>
            </a:fld>
            <a:endParaRPr lang="en-US"/>
          </a:p>
        </p:txBody>
      </p:sp>
    </p:spTree>
    <p:extLst>
      <p:ext uri="{BB962C8B-B14F-4D97-AF65-F5344CB8AC3E}">
        <p14:creationId xmlns:p14="http://schemas.microsoft.com/office/powerpoint/2010/main" val="204754610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609599"/>
            <a:ext cx="2542657" cy="5181601"/>
          </a:xfrm>
        </p:spPr>
        <p:txBody>
          <a:bodyPr vert="eaVert"/>
          <a:lstStyle>
            <a:lvl1pPr algn="l">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913794" y="609599"/>
            <a:ext cx="7658705" cy="5181601"/>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r>
              <a:rPr lang="en-US"/>
              <a:t>Tuesday, February 2, 20XX</a:t>
            </a:r>
            <a:endParaRPr lang="en-US" dirty="0"/>
          </a:p>
        </p:txBody>
      </p:sp>
      <p:sp>
        <p:nvSpPr>
          <p:cNvPr id="5" name="Footer Placeholder 4"/>
          <p:cNvSpPr>
            <a:spLocks noGrp="1"/>
          </p:cNvSpPr>
          <p:nvPr>
            <p:ph type="ftr" sz="quarter" idx="11"/>
          </p:nvPr>
        </p:nvSpPr>
        <p:spPr/>
        <p:txBody>
          <a:bodyPr/>
          <a:lstStyle/>
          <a:p>
            <a:r>
              <a:rPr lang="en-US"/>
              <a:t>Sample Footer Text</a:t>
            </a:r>
            <a:endParaRPr lang="en-US" dirty="0"/>
          </a:p>
        </p:txBody>
      </p:sp>
      <p:sp>
        <p:nvSpPr>
          <p:cNvPr id="6" name="Slide Number Placeholder 5"/>
          <p:cNvSpPr>
            <a:spLocks noGrp="1"/>
          </p:cNvSpPr>
          <p:nvPr>
            <p:ph type="sldNum" sz="quarter" idx="12"/>
          </p:nvPr>
        </p:nvSpPr>
        <p:spPr/>
        <p:txBody>
          <a:bodyPr/>
          <a:lstStyle/>
          <a:p>
            <a:fld id="{DBA1B0FB-D917-4C8C-928F-313BD683BF39}" type="slidenum">
              <a:rPr lang="en-US" smtClean="0"/>
              <a:pPr/>
              <a:t>‹#›</a:t>
            </a:fld>
            <a:endParaRPr lang="en-US"/>
          </a:p>
        </p:txBody>
      </p:sp>
    </p:spTree>
    <p:extLst>
      <p:ext uri="{BB962C8B-B14F-4D97-AF65-F5344CB8AC3E}">
        <p14:creationId xmlns:p14="http://schemas.microsoft.com/office/powerpoint/2010/main" val="64376311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1_Content 3 column">
    <p:spTree>
      <p:nvGrpSpPr>
        <p:cNvPr id="1" name=""/>
        <p:cNvGrpSpPr/>
        <p:nvPr/>
      </p:nvGrpSpPr>
      <p:grpSpPr>
        <a:xfrm>
          <a:off x="0" y="0"/>
          <a:ext cx="0" cy="0"/>
          <a:chOff x="0" y="0"/>
          <a:chExt cx="0" cy="0"/>
        </a:xfrm>
      </p:grpSpPr>
      <p:grpSp>
        <p:nvGrpSpPr>
          <p:cNvPr id="34" name="Group 33">
            <a:extLst>
              <a:ext uri="{FF2B5EF4-FFF2-40B4-BE49-F238E27FC236}">
                <a16:creationId xmlns:a16="http://schemas.microsoft.com/office/drawing/2014/main" id="{79DE9FAB-6BBA-4CFE-B67D-77B47F01ECA4}"/>
              </a:ext>
              <a:ext uri="{C183D7F6-B498-43B3-948B-1728B52AA6E4}">
                <adec:decorative xmlns:adec="http://schemas.microsoft.com/office/drawing/2017/decorative" val="1"/>
              </a:ext>
            </a:extLst>
          </p:cNvPr>
          <p:cNvGrpSpPr/>
          <p:nvPr/>
        </p:nvGrpSpPr>
        <p:grpSpPr>
          <a:xfrm>
            <a:off x="137931" y="5260967"/>
            <a:ext cx="1980001" cy="1363916"/>
            <a:chOff x="4879602" y="3781429"/>
            <a:chExt cx="1980001" cy="1363916"/>
          </a:xfrm>
        </p:grpSpPr>
        <p:sp>
          <p:nvSpPr>
            <p:cNvPr id="35" name="Freeform: Shape 34">
              <a:extLst>
                <a:ext uri="{FF2B5EF4-FFF2-40B4-BE49-F238E27FC236}">
                  <a16:creationId xmlns:a16="http://schemas.microsoft.com/office/drawing/2014/main" id="{79FAC916-D9BB-4794-81B4-7C47C67E850D}"/>
                </a:ext>
              </a:extLst>
            </p:cNvPr>
            <p:cNvSpPr>
              <a:spLocks noChangeAspect="1"/>
            </p:cNvSpPr>
            <p:nvPr/>
          </p:nvSpPr>
          <p:spPr>
            <a:xfrm rot="18900000" flipV="1">
              <a:off x="5005634" y="4191206"/>
              <a:ext cx="1853969" cy="926985"/>
            </a:xfrm>
            <a:custGeom>
              <a:avLst/>
              <a:gdLst>
                <a:gd name="connsiteX0" fmla="*/ 1329373 w 2658746"/>
                <a:gd name="connsiteY0" fmla="*/ 0 h 1329373"/>
                <a:gd name="connsiteX1" fmla="*/ 2658746 w 2658746"/>
                <a:gd name="connsiteY1" fmla="*/ 1329373 h 1329373"/>
                <a:gd name="connsiteX2" fmla="*/ 1994059 w 2658746"/>
                <a:gd name="connsiteY2" fmla="*/ 1329373 h 1329373"/>
                <a:gd name="connsiteX3" fmla="*/ 1329373 w 2658746"/>
                <a:gd name="connsiteY3" fmla="*/ 664687 h 1329373"/>
                <a:gd name="connsiteX4" fmla="*/ 664687 w 2658746"/>
                <a:gd name="connsiteY4" fmla="*/ 1329373 h 1329373"/>
                <a:gd name="connsiteX5" fmla="*/ 0 w 2658746"/>
                <a:gd name="connsiteY5" fmla="*/ 1329373 h 1329373"/>
                <a:gd name="connsiteX6" fmla="*/ 1329373 w 2658746"/>
                <a:gd name="connsiteY6" fmla="*/ 0 h 1329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58746" h="1329373">
                  <a:moveTo>
                    <a:pt x="1329373" y="0"/>
                  </a:moveTo>
                  <a:cubicBezTo>
                    <a:pt x="2063565" y="0"/>
                    <a:pt x="2658746" y="595181"/>
                    <a:pt x="2658746" y="1329373"/>
                  </a:cubicBezTo>
                  <a:lnTo>
                    <a:pt x="1994059" y="1329373"/>
                  </a:lnTo>
                  <a:cubicBezTo>
                    <a:pt x="1994059" y="962277"/>
                    <a:pt x="1696469" y="664687"/>
                    <a:pt x="1329373" y="664687"/>
                  </a:cubicBezTo>
                  <a:cubicBezTo>
                    <a:pt x="962277" y="664687"/>
                    <a:pt x="664687" y="962277"/>
                    <a:pt x="664687" y="1329373"/>
                  </a:cubicBezTo>
                  <a:lnTo>
                    <a:pt x="0" y="1329373"/>
                  </a:lnTo>
                  <a:cubicBezTo>
                    <a:pt x="0" y="595181"/>
                    <a:pt x="595181" y="0"/>
                    <a:pt x="1329373" y="0"/>
                  </a:cubicBezTo>
                  <a:close/>
                </a:path>
              </a:pathLst>
            </a:custGeom>
            <a:solidFill>
              <a:schemeClr val="bg2"/>
            </a:solidFill>
            <a:ln>
              <a:noFill/>
            </a:ln>
            <a:effectLst>
              <a:innerShdw blurRad="254000" dist="50800" dir="16200000">
                <a:schemeClr val="accent1">
                  <a:lumMod val="40000"/>
                  <a:lumOff val="60000"/>
                  <a:alpha val="4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dirty="0"/>
            </a:p>
          </p:txBody>
        </p:sp>
        <p:sp>
          <p:nvSpPr>
            <p:cNvPr id="36" name="Freeform: Shape 35">
              <a:extLst>
                <a:ext uri="{FF2B5EF4-FFF2-40B4-BE49-F238E27FC236}">
                  <a16:creationId xmlns:a16="http://schemas.microsoft.com/office/drawing/2014/main" id="{B5CA2231-7A65-4D16-8400-A210CC41DB73}"/>
                </a:ext>
              </a:extLst>
            </p:cNvPr>
            <p:cNvSpPr>
              <a:spLocks noChangeAspect="1"/>
            </p:cNvSpPr>
            <p:nvPr/>
          </p:nvSpPr>
          <p:spPr>
            <a:xfrm rot="18900000" flipV="1">
              <a:off x="4957101" y="4052255"/>
              <a:ext cx="1853969" cy="1093090"/>
            </a:xfrm>
            <a:custGeom>
              <a:avLst/>
              <a:gdLst>
                <a:gd name="connsiteX0" fmla="*/ 1329373 w 2658746"/>
                <a:gd name="connsiteY0" fmla="*/ 0 h 1329373"/>
                <a:gd name="connsiteX1" fmla="*/ 2658746 w 2658746"/>
                <a:gd name="connsiteY1" fmla="*/ 1329373 h 1329373"/>
                <a:gd name="connsiteX2" fmla="*/ 1994059 w 2658746"/>
                <a:gd name="connsiteY2" fmla="*/ 1329373 h 1329373"/>
                <a:gd name="connsiteX3" fmla="*/ 1329373 w 2658746"/>
                <a:gd name="connsiteY3" fmla="*/ 664687 h 1329373"/>
                <a:gd name="connsiteX4" fmla="*/ 664687 w 2658746"/>
                <a:gd name="connsiteY4" fmla="*/ 1329373 h 1329373"/>
                <a:gd name="connsiteX5" fmla="*/ 0 w 2658746"/>
                <a:gd name="connsiteY5" fmla="*/ 1329373 h 1329373"/>
                <a:gd name="connsiteX6" fmla="*/ 1329373 w 2658746"/>
                <a:gd name="connsiteY6" fmla="*/ 0 h 1329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58746" h="1329373">
                  <a:moveTo>
                    <a:pt x="1329373" y="0"/>
                  </a:moveTo>
                  <a:cubicBezTo>
                    <a:pt x="2063565" y="0"/>
                    <a:pt x="2658746" y="595181"/>
                    <a:pt x="2658746" y="1329373"/>
                  </a:cubicBezTo>
                  <a:lnTo>
                    <a:pt x="1994059" y="1329373"/>
                  </a:lnTo>
                  <a:cubicBezTo>
                    <a:pt x="1994059" y="962277"/>
                    <a:pt x="1696469" y="664687"/>
                    <a:pt x="1329373" y="664687"/>
                  </a:cubicBezTo>
                  <a:cubicBezTo>
                    <a:pt x="962277" y="664687"/>
                    <a:pt x="664687" y="962277"/>
                    <a:pt x="664687" y="1329373"/>
                  </a:cubicBezTo>
                  <a:lnTo>
                    <a:pt x="0" y="1329373"/>
                  </a:lnTo>
                  <a:cubicBezTo>
                    <a:pt x="0" y="595181"/>
                    <a:pt x="595181" y="0"/>
                    <a:pt x="1329373" y="0"/>
                  </a:cubicBezTo>
                  <a:close/>
                </a:path>
              </a:pathLst>
            </a:custGeom>
            <a:solidFill>
              <a:schemeClr val="bg2">
                <a:lumMod val="50000"/>
                <a:lumOff val="50000"/>
                <a:alpha val="40000"/>
              </a:schemeClr>
            </a:solidFill>
            <a:ln>
              <a:noFill/>
            </a:ln>
            <a:effectLst>
              <a:softEdge rad="190500"/>
            </a:effectLst>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dirty="0">
                <a:solidFill>
                  <a:schemeClr val="tx1"/>
                </a:solidFill>
              </a:endParaRPr>
            </a:p>
          </p:txBody>
        </p:sp>
        <p:sp>
          <p:nvSpPr>
            <p:cNvPr id="37" name="Oval 36">
              <a:extLst>
                <a:ext uri="{FF2B5EF4-FFF2-40B4-BE49-F238E27FC236}">
                  <a16:creationId xmlns:a16="http://schemas.microsoft.com/office/drawing/2014/main" id="{4B089C8C-B82B-4704-88E2-E857A5E21529}"/>
                </a:ext>
              </a:extLst>
            </p:cNvPr>
            <p:cNvSpPr/>
            <p:nvPr/>
          </p:nvSpPr>
          <p:spPr>
            <a:xfrm rot="13500000" flipV="1">
              <a:off x="6040374" y="3601683"/>
              <a:ext cx="107098" cy="466589"/>
            </a:xfrm>
            <a:prstGeom prst="ellipse">
              <a:avLst/>
            </a:prstGeom>
            <a:solidFill>
              <a:schemeClr val="bg2">
                <a:lumMod val="90000"/>
                <a:lumOff val="10000"/>
              </a:schemeClr>
            </a:solidFill>
            <a:ln>
              <a:noFill/>
            </a:ln>
            <a:effectLst>
              <a:innerShdw blurRad="63500" dist="2540000">
                <a:schemeClr val="accent1">
                  <a:lumMod val="60000"/>
                  <a:lumOff val="40000"/>
                  <a:alpha val="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8" name="Oval 37">
              <a:extLst>
                <a:ext uri="{FF2B5EF4-FFF2-40B4-BE49-F238E27FC236}">
                  <a16:creationId xmlns:a16="http://schemas.microsoft.com/office/drawing/2014/main" id="{434B90C8-5B4D-456E-AD99-80EF748FDD72}"/>
                </a:ext>
              </a:extLst>
            </p:cNvPr>
            <p:cNvSpPr/>
            <p:nvPr/>
          </p:nvSpPr>
          <p:spPr>
            <a:xfrm rot="13500000" flipV="1">
              <a:off x="5059348" y="4582709"/>
              <a:ext cx="107098" cy="466589"/>
            </a:xfrm>
            <a:prstGeom prst="ellipse">
              <a:avLst/>
            </a:prstGeom>
            <a:solidFill>
              <a:schemeClr val="bg2">
                <a:lumMod val="90000"/>
                <a:lumOff val="10000"/>
              </a:schemeClr>
            </a:solidFill>
            <a:ln>
              <a:noFill/>
            </a:ln>
            <a:effectLst>
              <a:innerShdw blurRad="63500" dist="2540000">
                <a:schemeClr val="accent1">
                  <a:lumMod val="60000"/>
                  <a:lumOff val="40000"/>
                  <a:alpha val="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grpSp>
      <p:sp>
        <p:nvSpPr>
          <p:cNvPr id="19" name="Freeform: Shape 18">
            <a:extLst>
              <a:ext uri="{FF2B5EF4-FFF2-40B4-BE49-F238E27FC236}">
                <a16:creationId xmlns:a16="http://schemas.microsoft.com/office/drawing/2014/main" id="{82184FF4-7029-4ED7-813A-192E60608764}"/>
              </a:ext>
              <a:ext uri="{C183D7F6-B498-43B3-948B-1728B52AA6E4}">
                <adec:decorative xmlns:adec="http://schemas.microsoft.com/office/drawing/2017/decorative" val="1"/>
              </a:ext>
            </a:extLst>
          </p:cNvPr>
          <p:cNvSpPr>
            <a:spLocks noChangeAspect="1"/>
          </p:cNvSpPr>
          <p:nvPr/>
        </p:nvSpPr>
        <p:spPr>
          <a:xfrm rot="2700000">
            <a:off x="10834944" y="171268"/>
            <a:ext cx="1080000" cy="1262947"/>
          </a:xfrm>
          <a:custGeom>
            <a:avLst/>
            <a:gdLst>
              <a:gd name="connsiteX0" fmla="*/ 540000 w 1080000"/>
              <a:gd name="connsiteY0" fmla="*/ 0 h 1262947"/>
              <a:gd name="connsiteX1" fmla="*/ 1080000 w 1080000"/>
              <a:gd name="connsiteY1" fmla="*/ 931034 h 1262947"/>
              <a:gd name="connsiteX2" fmla="*/ 1064374 w 1080000"/>
              <a:gd name="connsiteY2" fmla="*/ 931034 h 1262947"/>
              <a:gd name="connsiteX3" fmla="*/ 1069029 w 1080000"/>
              <a:gd name="connsiteY3" fmla="*/ 938533 h 1262947"/>
              <a:gd name="connsiteX4" fmla="*/ 1080000 w 1080000"/>
              <a:gd name="connsiteY4" fmla="*/ 992947 h 1262947"/>
              <a:gd name="connsiteX5" fmla="*/ 540000 w 1080000"/>
              <a:gd name="connsiteY5" fmla="*/ 1262947 h 1262947"/>
              <a:gd name="connsiteX6" fmla="*/ 0 w 1080000"/>
              <a:gd name="connsiteY6" fmla="*/ 992947 h 1262947"/>
              <a:gd name="connsiteX7" fmla="*/ 10971 w 1080000"/>
              <a:gd name="connsiteY7" fmla="*/ 938533 h 1262947"/>
              <a:gd name="connsiteX8" fmla="*/ 15626 w 1080000"/>
              <a:gd name="connsiteY8" fmla="*/ 931034 h 1262947"/>
              <a:gd name="connsiteX9" fmla="*/ 0 w 1080000"/>
              <a:gd name="connsiteY9" fmla="*/ 931034 h 1262947"/>
              <a:gd name="connsiteX0" fmla="*/ 540000 w 1080000"/>
              <a:gd name="connsiteY0" fmla="*/ 0 h 1262947"/>
              <a:gd name="connsiteX1" fmla="*/ 1080000 w 1080000"/>
              <a:gd name="connsiteY1" fmla="*/ 931034 h 1262947"/>
              <a:gd name="connsiteX2" fmla="*/ 1064374 w 1080000"/>
              <a:gd name="connsiteY2" fmla="*/ 931034 h 1262947"/>
              <a:gd name="connsiteX3" fmla="*/ 1069029 w 1080000"/>
              <a:gd name="connsiteY3" fmla="*/ 938533 h 1262947"/>
              <a:gd name="connsiteX4" fmla="*/ 1080000 w 1080000"/>
              <a:gd name="connsiteY4" fmla="*/ 992947 h 1262947"/>
              <a:gd name="connsiteX5" fmla="*/ 540000 w 1080000"/>
              <a:gd name="connsiteY5" fmla="*/ 1262947 h 1262947"/>
              <a:gd name="connsiteX6" fmla="*/ 0 w 1080000"/>
              <a:gd name="connsiteY6" fmla="*/ 992947 h 1262947"/>
              <a:gd name="connsiteX7" fmla="*/ 10971 w 1080000"/>
              <a:gd name="connsiteY7" fmla="*/ 938533 h 1262947"/>
              <a:gd name="connsiteX8" fmla="*/ 15626 w 1080000"/>
              <a:gd name="connsiteY8" fmla="*/ 931034 h 1262947"/>
              <a:gd name="connsiteX9" fmla="*/ 540000 w 1080000"/>
              <a:gd name="connsiteY9" fmla="*/ 0 h 1262947"/>
              <a:gd name="connsiteX0" fmla="*/ 540000 w 1080000"/>
              <a:gd name="connsiteY0" fmla="*/ 0 h 1262947"/>
              <a:gd name="connsiteX1" fmla="*/ 1064374 w 1080000"/>
              <a:gd name="connsiteY1" fmla="*/ 931034 h 1262947"/>
              <a:gd name="connsiteX2" fmla="*/ 1069029 w 1080000"/>
              <a:gd name="connsiteY2" fmla="*/ 938533 h 1262947"/>
              <a:gd name="connsiteX3" fmla="*/ 1080000 w 1080000"/>
              <a:gd name="connsiteY3" fmla="*/ 992947 h 1262947"/>
              <a:gd name="connsiteX4" fmla="*/ 540000 w 1080000"/>
              <a:gd name="connsiteY4" fmla="*/ 1262947 h 1262947"/>
              <a:gd name="connsiteX5" fmla="*/ 0 w 1080000"/>
              <a:gd name="connsiteY5" fmla="*/ 992947 h 1262947"/>
              <a:gd name="connsiteX6" fmla="*/ 10971 w 1080000"/>
              <a:gd name="connsiteY6" fmla="*/ 938533 h 1262947"/>
              <a:gd name="connsiteX7" fmla="*/ 15626 w 1080000"/>
              <a:gd name="connsiteY7" fmla="*/ 931034 h 1262947"/>
              <a:gd name="connsiteX8" fmla="*/ 540000 w 1080000"/>
              <a:gd name="connsiteY8" fmla="*/ 0 h 12629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80000" h="1262947">
                <a:moveTo>
                  <a:pt x="540000" y="0"/>
                </a:moveTo>
                <a:lnTo>
                  <a:pt x="1064374" y="931034"/>
                </a:lnTo>
                <a:lnTo>
                  <a:pt x="1069029" y="938533"/>
                </a:lnTo>
                <a:cubicBezTo>
                  <a:pt x="1076223" y="956109"/>
                  <a:pt x="1080000" y="974307"/>
                  <a:pt x="1080000" y="992947"/>
                </a:cubicBezTo>
                <a:cubicBezTo>
                  <a:pt x="1080000" y="1142064"/>
                  <a:pt x="838234" y="1262947"/>
                  <a:pt x="540000" y="1262947"/>
                </a:cubicBezTo>
                <a:cubicBezTo>
                  <a:pt x="241766" y="1262947"/>
                  <a:pt x="0" y="1142064"/>
                  <a:pt x="0" y="992947"/>
                </a:cubicBezTo>
                <a:cubicBezTo>
                  <a:pt x="0" y="974307"/>
                  <a:pt x="3778" y="956109"/>
                  <a:pt x="10971" y="938533"/>
                </a:cubicBezTo>
                <a:lnTo>
                  <a:pt x="15626" y="931034"/>
                </a:lnTo>
                <a:lnTo>
                  <a:pt x="540000" y="0"/>
                </a:lnTo>
                <a:close/>
              </a:path>
            </a:pathLst>
          </a:custGeom>
          <a:gradFill>
            <a:gsLst>
              <a:gs pos="60000">
                <a:schemeClr val="bg2">
                  <a:lumMod val="90000"/>
                  <a:lumOff val="10000"/>
                </a:schemeClr>
              </a:gs>
              <a:gs pos="30000">
                <a:schemeClr val="bg2">
                  <a:lumMod val="90000"/>
                  <a:lumOff val="10000"/>
                </a:schemeClr>
              </a:gs>
              <a:gs pos="40000">
                <a:schemeClr val="bg2">
                  <a:lumMod val="75000"/>
                  <a:lumOff val="25000"/>
                </a:schemeClr>
              </a:gs>
              <a:gs pos="100000">
                <a:schemeClr val="bg2"/>
              </a:gs>
            </a:gsLst>
            <a:lin ang="600000" scaled="0"/>
          </a:gradFill>
          <a:ln>
            <a:noFill/>
          </a:ln>
          <a:effectLst>
            <a:innerShdw blurRad="254000" dist="101600" dir="2700000">
              <a:schemeClr val="accent1">
                <a:lumMod val="60000"/>
                <a:lumOff val="40000"/>
                <a:alpha val="4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0" name="Oval 19">
            <a:extLst>
              <a:ext uri="{FF2B5EF4-FFF2-40B4-BE49-F238E27FC236}">
                <a16:creationId xmlns:a16="http://schemas.microsoft.com/office/drawing/2014/main" id="{AAA7AB09-557C-41AD-9113-FF9F68FA1035}"/>
              </a:ext>
              <a:ext uri="{C183D7F6-B498-43B3-948B-1728B52AA6E4}">
                <adec:decorative xmlns:adec="http://schemas.microsoft.com/office/drawing/2017/decorative" val="1"/>
              </a:ext>
            </a:extLst>
          </p:cNvPr>
          <p:cNvSpPr/>
          <p:nvPr/>
        </p:nvSpPr>
        <p:spPr>
          <a:xfrm rot="8100000">
            <a:off x="10849344" y="518342"/>
            <a:ext cx="540000" cy="1080000"/>
          </a:xfrm>
          <a:prstGeom prst="ellipse">
            <a:avLst/>
          </a:prstGeom>
          <a:gradFill>
            <a:gsLst>
              <a:gs pos="100000">
                <a:schemeClr val="bg2">
                  <a:lumMod val="90000"/>
                  <a:lumOff val="10000"/>
                </a:schemeClr>
              </a:gs>
              <a:gs pos="50000">
                <a:schemeClr val="bg2">
                  <a:lumMod val="95000"/>
                  <a:lumOff val="5000"/>
                </a:schemeClr>
              </a:gs>
            </a:gsLst>
            <a:lin ang="5400000" scaled="0"/>
          </a:gradFill>
          <a:ln>
            <a:noFill/>
          </a:ln>
          <a:effectLst>
            <a:innerShdw blurRad="1270000" dist="2540000">
              <a:schemeClr val="accent1">
                <a:lumMod val="60000"/>
                <a:lumOff val="40000"/>
                <a:alpha val="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5" name="Oval 24">
            <a:extLst>
              <a:ext uri="{FF2B5EF4-FFF2-40B4-BE49-F238E27FC236}">
                <a16:creationId xmlns:a16="http://schemas.microsoft.com/office/drawing/2014/main" id="{EF99ECAA-1F11-4937-BBA6-51935AB44C9D}"/>
              </a:ext>
              <a:ext uri="{C183D7F6-B498-43B3-948B-1728B52AA6E4}">
                <adec:decorative xmlns:adec="http://schemas.microsoft.com/office/drawing/2017/decorative" val="1"/>
              </a:ext>
            </a:extLst>
          </p:cNvPr>
          <p:cNvSpPr>
            <a:spLocks noChangeAspect="1"/>
          </p:cNvSpPr>
          <p:nvPr/>
        </p:nvSpPr>
        <p:spPr>
          <a:xfrm>
            <a:off x="1800802" y="2472855"/>
            <a:ext cx="360000" cy="360000"/>
          </a:xfrm>
          <a:prstGeom prst="ellipse">
            <a:avLst/>
          </a:prstGeom>
          <a:gradFill flip="none" rotWithShape="1">
            <a:gsLst>
              <a:gs pos="100000">
                <a:schemeClr val="bg2">
                  <a:lumMod val="50000"/>
                  <a:lumOff val="50000"/>
                </a:schemeClr>
              </a:gs>
              <a:gs pos="60000">
                <a:schemeClr val="bg2"/>
              </a:gs>
            </a:gsLst>
            <a:path path="circle">
              <a:fillToRect l="100000" b="100000"/>
            </a:path>
            <a:tileRect t="-100000" r="-100000"/>
          </a:gradFill>
          <a:ln>
            <a:noFill/>
          </a:ln>
          <a:effectLst>
            <a:innerShdw blurRad="127000" dist="63500" dir="2700000">
              <a:schemeClr val="accent1">
                <a:lumMod val="60000"/>
                <a:lumOff val="40000"/>
                <a:alpha val="20000"/>
              </a:schemeClr>
            </a:innerShdw>
            <a:softEdge rad="0"/>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5" name="Title 1">
            <a:extLst>
              <a:ext uri="{FF2B5EF4-FFF2-40B4-BE49-F238E27FC236}">
                <a16:creationId xmlns:a16="http://schemas.microsoft.com/office/drawing/2014/main" id="{EBCCE83C-72C8-4181-8D03-7CFB23A6FF2D}"/>
              </a:ext>
            </a:extLst>
          </p:cNvPr>
          <p:cNvSpPr>
            <a:spLocks noGrp="1"/>
          </p:cNvSpPr>
          <p:nvPr>
            <p:ph type="title"/>
          </p:nvPr>
        </p:nvSpPr>
        <p:spPr>
          <a:xfrm>
            <a:off x="550862" y="549275"/>
            <a:ext cx="11097551" cy="1332000"/>
          </a:xfrm>
        </p:spPr>
        <p:txBody>
          <a:bodyPr vert="horz" wrap="square" lIns="0" tIns="0" rIns="0" bIns="0" rtlCol="0" anchor="t" anchorCtr="0">
            <a:noAutofit/>
          </a:bodyPr>
          <a:lstStyle>
            <a:lvl1pPr>
              <a:defRPr lang="en-US" sz="4800" dirty="0"/>
            </a:lvl1pPr>
          </a:lstStyle>
          <a:p>
            <a:pPr lvl="0">
              <a:lnSpc>
                <a:spcPct val="100000"/>
              </a:lnSpc>
            </a:pPr>
            <a:r>
              <a:rPr lang="en-US"/>
              <a:t>Click to edit Master title style</a:t>
            </a:r>
            <a:endParaRPr lang="en-US" dirty="0"/>
          </a:p>
        </p:txBody>
      </p:sp>
      <p:sp>
        <p:nvSpPr>
          <p:cNvPr id="16" name="Text Placeholder 2">
            <a:extLst>
              <a:ext uri="{FF2B5EF4-FFF2-40B4-BE49-F238E27FC236}">
                <a16:creationId xmlns:a16="http://schemas.microsoft.com/office/drawing/2014/main" id="{C6FCDFCC-38D1-43A4-918F-491DBA6B2CF6}"/>
              </a:ext>
            </a:extLst>
          </p:cNvPr>
          <p:cNvSpPr>
            <a:spLocks noGrp="1"/>
          </p:cNvSpPr>
          <p:nvPr>
            <p:ph type="body" idx="1"/>
          </p:nvPr>
        </p:nvSpPr>
        <p:spPr>
          <a:xfrm>
            <a:off x="550864" y="1731375"/>
            <a:ext cx="3563936" cy="535354"/>
          </a:xfrm>
        </p:spPr>
        <p:txBody>
          <a:bodyPr anchor="b">
            <a:noAutofit/>
          </a:bodyPr>
          <a:lstStyle>
            <a:lvl1pPr marL="0" indent="0">
              <a:buNone/>
              <a:defRPr sz="2000" b="0" cap="all" spc="200" baseline="0">
                <a:solidFill>
                  <a:schemeClr val="tx1"/>
                </a:solidFill>
                <a:latin typeface="+mn-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7" name="Content Placeholder 3">
            <a:extLst>
              <a:ext uri="{FF2B5EF4-FFF2-40B4-BE49-F238E27FC236}">
                <a16:creationId xmlns:a16="http://schemas.microsoft.com/office/drawing/2014/main" id="{8A9CB740-8581-4D62-8481-7ECBBEDA7219}"/>
              </a:ext>
            </a:extLst>
          </p:cNvPr>
          <p:cNvSpPr>
            <a:spLocks noGrp="1"/>
          </p:cNvSpPr>
          <p:nvPr>
            <p:ph sz="half" idx="2"/>
          </p:nvPr>
        </p:nvSpPr>
        <p:spPr>
          <a:xfrm>
            <a:off x="559476" y="2432304"/>
            <a:ext cx="3563936" cy="3515555"/>
          </a:xfrm>
        </p:spPr>
        <p:txBody>
          <a:bodyPr>
            <a:noAutofit/>
          </a:bodyPr>
          <a:lstStyle>
            <a:lvl1pPr>
              <a:defRPr sz="1800"/>
            </a:lvl1pPr>
            <a:lvl2pPr>
              <a:defRPr sz="1800"/>
            </a:lvl2pPr>
            <a:lvl3pPr>
              <a:defRPr sz="1800"/>
            </a:lvl3pPr>
            <a:lvl4pPr>
              <a:defRPr sz="1800"/>
            </a:lvl4pPr>
            <a:lvl5pPr>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2" name="Text Placeholder 4">
            <a:extLst>
              <a:ext uri="{FF2B5EF4-FFF2-40B4-BE49-F238E27FC236}">
                <a16:creationId xmlns:a16="http://schemas.microsoft.com/office/drawing/2014/main" id="{AB16E493-D962-46EC-BBB8-D7E68A640438}"/>
              </a:ext>
            </a:extLst>
          </p:cNvPr>
          <p:cNvSpPr>
            <a:spLocks noGrp="1"/>
          </p:cNvSpPr>
          <p:nvPr>
            <p:ph type="body" sz="quarter" idx="13"/>
          </p:nvPr>
        </p:nvSpPr>
        <p:spPr>
          <a:xfrm>
            <a:off x="4341573" y="1731375"/>
            <a:ext cx="3566160" cy="535354"/>
          </a:xfrm>
        </p:spPr>
        <p:txBody>
          <a:bodyPr vert="horz" wrap="square" lIns="0" tIns="0" rIns="0" bIns="0" rtlCol="0" anchor="b">
            <a:noAutofit/>
          </a:bodyPr>
          <a:lstStyle>
            <a:lvl1pPr>
              <a:buNone/>
              <a:defRPr lang="en-US" sz="2000" b="0" cap="all" spc="200" baseline="0" dirty="0">
                <a:solidFill>
                  <a:schemeClr val="tx1"/>
                </a:solidFill>
              </a:defRPr>
            </a:lvl1pPr>
          </a:lstStyle>
          <a:p>
            <a:pPr marL="228600" lvl="0" indent="-228600"/>
            <a:r>
              <a:rPr lang="en-US"/>
              <a:t>Click to edit Master text styles</a:t>
            </a:r>
          </a:p>
        </p:txBody>
      </p:sp>
      <p:sp>
        <p:nvSpPr>
          <p:cNvPr id="23" name="Content Placeholder 5">
            <a:extLst>
              <a:ext uri="{FF2B5EF4-FFF2-40B4-BE49-F238E27FC236}">
                <a16:creationId xmlns:a16="http://schemas.microsoft.com/office/drawing/2014/main" id="{88CC7C67-1BA6-42A6-B9D3-8EDF70A3DB38}"/>
              </a:ext>
            </a:extLst>
          </p:cNvPr>
          <p:cNvSpPr>
            <a:spLocks noGrp="1"/>
          </p:cNvSpPr>
          <p:nvPr>
            <p:ph sz="quarter" idx="14"/>
          </p:nvPr>
        </p:nvSpPr>
        <p:spPr>
          <a:xfrm>
            <a:off x="4341573" y="2427370"/>
            <a:ext cx="3508755" cy="3515555"/>
          </a:xfrm>
        </p:spPr>
        <p:txBody>
          <a:bodyPr>
            <a:noAutofit/>
          </a:bodyPr>
          <a:lstStyle>
            <a:lvl1pPr>
              <a:defRPr sz="1700"/>
            </a:lvl1pPr>
            <a:lvl2pPr>
              <a:defRPr sz="1700"/>
            </a:lvl2pPr>
            <a:lvl3pPr>
              <a:defRPr sz="1700"/>
            </a:lvl3pPr>
            <a:lvl4pPr>
              <a:defRPr sz="1700"/>
            </a:lvl4pPr>
            <a:lvl5pPr>
              <a:defRPr sz="17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8" name="Text Placeholder 4">
            <a:extLst>
              <a:ext uri="{FF2B5EF4-FFF2-40B4-BE49-F238E27FC236}">
                <a16:creationId xmlns:a16="http://schemas.microsoft.com/office/drawing/2014/main" id="{C17092A6-D0E6-4EF2-B3B8-AE35438D4D77}"/>
              </a:ext>
            </a:extLst>
          </p:cNvPr>
          <p:cNvSpPr>
            <a:spLocks noGrp="1"/>
          </p:cNvSpPr>
          <p:nvPr>
            <p:ph type="body" sz="quarter" idx="3" hasCustomPrompt="1"/>
          </p:nvPr>
        </p:nvSpPr>
        <p:spPr>
          <a:xfrm>
            <a:off x="8139659" y="1731375"/>
            <a:ext cx="3566160" cy="535354"/>
          </a:xfrm>
        </p:spPr>
        <p:txBody>
          <a:bodyPr vert="horz" wrap="square" lIns="0" tIns="0" rIns="0" bIns="0" rtlCol="0" anchor="b">
            <a:noAutofit/>
          </a:bodyPr>
          <a:lstStyle>
            <a:lvl1pPr>
              <a:buNone/>
              <a:defRPr lang="en-US" sz="2000" b="0" cap="all" spc="200" baseline="0" dirty="0">
                <a:solidFill>
                  <a:schemeClr val="tx1"/>
                </a:solidFill>
              </a:defRPr>
            </a:lvl1pPr>
          </a:lstStyle>
          <a:p>
            <a:pPr marL="228600" lvl="0" indent="-228600"/>
            <a:r>
              <a:rPr lang="en-US" dirty="0"/>
              <a:t>Click to EDIT</a:t>
            </a:r>
          </a:p>
        </p:txBody>
      </p:sp>
      <p:sp>
        <p:nvSpPr>
          <p:cNvPr id="21" name="Content Placeholder 5">
            <a:extLst>
              <a:ext uri="{FF2B5EF4-FFF2-40B4-BE49-F238E27FC236}">
                <a16:creationId xmlns:a16="http://schemas.microsoft.com/office/drawing/2014/main" id="{4534254A-2561-400F-87CB-18A8D3538124}"/>
              </a:ext>
            </a:extLst>
          </p:cNvPr>
          <p:cNvSpPr>
            <a:spLocks noGrp="1"/>
          </p:cNvSpPr>
          <p:nvPr>
            <p:ph sz="quarter" idx="4"/>
          </p:nvPr>
        </p:nvSpPr>
        <p:spPr>
          <a:xfrm>
            <a:off x="8139659" y="2427370"/>
            <a:ext cx="3508755" cy="3515555"/>
          </a:xfrm>
        </p:spPr>
        <p:txBody>
          <a:bodyPr>
            <a:noAutofit/>
          </a:bodyPr>
          <a:lstStyle>
            <a:lvl1pPr>
              <a:defRPr sz="1700"/>
            </a:lvl1pPr>
            <a:lvl2pPr>
              <a:defRPr sz="1700"/>
            </a:lvl2pPr>
            <a:lvl3pPr>
              <a:defRPr sz="1700"/>
            </a:lvl3pPr>
            <a:lvl4pPr>
              <a:defRPr sz="1700"/>
            </a:lvl4pPr>
            <a:lvl5pPr>
              <a:defRPr sz="17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8B1BC074-1090-47AF-BDE8-3859BF574BA6}"/>
              </a:ext>
            </a:extLst>
          </p:cNvPr>
          <p:cNvSpPr>
            <a:spLocks noGrp="1"/>
          </p:cNvSpPr>
          <p:nvPr>
            <p:ph type="dt" sz="half" idx="10"/>
          </p:nvPr>
        </p:nvSpPr>
        <p:spPr/>
        <p:txBody>
          <a:bodyPr>
            <a:noAutofit/>
          </a:bodyPr>
          <a:lstStyle/>
          <a:p>
            <a:r>
              <a:rPr lang="en-US"/>
              <a:t>Tuesday, February 2, 20XX</a:t>
            </a:r>
            <a:endParaRPr lang="en-US" dirty="0"/>
          </a:p>
        </p:txBody>
      </p:sp>
      <p:sp>
        <p:nvSpPr>
          <p:cNvPr id="5" name="Footer Placeholder 4">
            <a:extLst>
              <a:ext uri="{FF2B5EF4-FFF2-40B4-BE49-F238E27FC236}">
                <a16:creationId xmlns:a16="http://schemas.microsoft.com/office/drawing/2014/main" id="{F1D6522F-D41A-4734-8BD1-BD6E5A37D04C}"/>
              </a:ext>
            </a:extLst>
          </p:cNvPr>
          <p:cNvSpPr>
            <a:spLocks noGrp="1"/>
          </p:cNvSpPr>
          <p:nvPr>
            <p:ph type="ftr" sz="quarter" idx="11"/>
          </p:nvPr>
        </p:nvSpPr>
        <p:spPr/>
        <p:txBody>
          <a:bodyPr>
            <a:noAutofit/>
          </a:bodyPr>
          <a:lstStyle/>
          <a:p>
            <a:r>
              <a:rPr lang="en-US"/>
              <a:t>Sample Footer Text</a:t>
            </a:r>
          </a:p>
        </p:txBody>
      </p:sp>
      <p:sp>
        <p:nvSpPr>
          <p:cNvPr id="6" name="Slide Number Placeholder 5">
            <a:extLst>
              <a:ext uri="{FF2B5EF4-FFF2-40B4-BE49-F238E27FC236}">
                <a16:creationId xmlns:a16="http://schemas.microsoft.com/office/drawing/2014/main" id="{D74D4206-406C-42A3-BBD4-44C043180931}"/>
              </a:ext>
            </a:extLst>
          </p:cNvPr>
          <p:cNvSpPr>
            <a:spLocks noGrp="1"/>
          </p:cNvSpPr>
          <p:nvPr>
            <p:ph type="sldNum" sz="quarter" idx="12"/>
          </p:nvPr>
        </p:nvSpPr>
        <p:spPr/>
        <p:txBody>
          <a:bodyPr>
            <a:noAutofit/>
          </a:bodyPr>
          <a:lstStyle/>
          <a:p>
            <a:fld id="{DBA1B0FB-D917-4C8C-928F-313BD683BF39}" type="slidenum">
              <a:rPr lang="en-US" smtClean="0"/>
              <a:t>‹#›</a:t>
            </a:fld>
            <a:endParaRPr lang="en-US"/>
          </a:p>
        </p:txBody>
      </p:sp>
    </p:spTree>
    <p:extLst>
      <p:ext uri="{BB962C8B-B14F-4D97-AF65-F5344CB8AC3E}">
        <p14:creationId xmlns:p14="http://schemas.microsoft.com/office/powerpoint/2010/main" val="199053503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_Title">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9E68F591-F3C7-4872-BBA0-0693794F4F11}"/>
              </a:ext>
            </a:extLst>
          </p:cNvPr>
          <p:cNvSpPr>
            <a:spLocks noGrp="1"/>
          </p:cNvSpPr>
          <p:nvPr>
            <p:ph type="ctrTitle" hasCustomPrompt="1"/>
          </p:nvPr>
        </p:nvSpPr>
        <p:spPr>
          <a:xfrm>
            <a:off x="7999414" y="1051551"/>
            <a:ext cx="3565524" cy="2384898"/>
          </a:xfrm>
        </p:spPr>
        <p:txBody>
          <a:bodyPr anchor="b" anchorCtr="0">
            <a:noAutofit/>
          </a:bodyPr>
          <a:lstStyle/>
          <a:p>
            <a:r>
              <a:rPr lang="en-US" sz="4800" dirty="0"/>
              <a:t>3DFloat</a:t>
            </a:r>
          </a:p>
        </p:txBody>
      </p:sp>
      <p:sp>
        <p:nvSpPr>
          <p:cNvPr id="14" name="Picture Placeholder 13">
            <a:extLst>
              <a:ext uri="{FF2B5EF4-FFF2-40B4-BE49-F238E27FC236}">
                <a16:creationId xmlns:a16="http://schemas.microsoft.com/office/drawing/2014/main" id="{967766A8-18D5-4391-8DB7-7BFF6427636C}"/>
              </a:ext>
            </a:extLst>
          </p:cNvPr>
          <p:cNvSpPr>
            <a:spLocks noGrp="1"/>
          </p:cNvSpPr>
          <p:nvPr>
            <p:ph type="pic" sz="quarter" idx="13"/>
          </p:nvPr>
        </p:nvSpPr>
        <p:spPr>
          <a:xfrm>
            <a:off x="0" y="0"/>
            <a:ext cx="7452360" cy="6858000"/>
          </a:xfrm>
          <a:solidFill>
            <a:schemeClr val="accent5"/>
          </a:solidFill>
        </p:spPr>
        <p:txBody>
          <a:bodyPr>
            <a:noAutofit/>
          </a:bodyPr>
          <a:lstStyle/>
          <a:p>
            <a:r>
              <a:rPr lang="en-US"/>
              <a:t>Click icon to add picture</a:t>
            </a:r>
          </a:p>
        </p:txBody>
      </p:sp>
      <p:sp>
        <p:nvSpPr>
          <p:cNvPr id="8" name="Oval 7">
            <a:extLst>
              <a:ext uri="{FF2B5EF4-FFF2-40B4-BE49-F238E27FC236}">
                <a16:creationId xmlns:a16="http://schemas.microsoft.com/office/drawing/2014/main" id="{938AD48E-7D67-4BE9-97B6-DB64DE5253B9}"/>
              </a:ext>
              <a:ext uri="{C183D7F6-B498-43B3-948B-1728B52AA6E4}">
                <adec:decorative xmlns:adec="http://schemas.microsoft.com/office/drawing/2017/decorative" val="1"/>
              </a:ext>
            </a:extLst>
          </p:cNvPr>
          <p:cNvSpPr>
            <a:spLocks noChangeAspect="1"/>
          </p:cNvSpPr>
          <p:nvPr userDrawn="1"/>
        </p:nvSpPr>
        <p:spPr>
          <a:xfrm>
            <a:off x="7999413" y="445272"/>
            <a:ext cx="360000" cy="360000"/>
          </a:xfrm>
          <a:prstGeom prst="ellipse">
            <a:avLst/>
          </a:prstGeom>
          <a:gradFill flip="none" rotWithShape="1">
            <a:gsLst>
              <a:gs pos="100000">
                <a:schemeClr val="bg2">
                  <a:lumMod val="50000"/>
                  <a:lumOff val="50000"/>
                </a:schemeClr>
              </a:gs>
              <a:gs pos="60000">
                <a:schemeClr val="bg2"/>
              </a:gs>
            </a:gsLst>
            <a:path path="circle">
              <a:fillToRect l="100000" b="100000"/>
            </a:path>
            <a:tileRect t="-100000" r="-100000"/>
          </a:gradFill>
          <a:ln>
            <a:noFill/>
          </a:ln>
          <a:effectLst>
            <a:innerShdw blurRad="127000" dist="63500" dir="2700000">
              <a:schemeClr val="accent1">
                <a:lumMod val="60000"/>
                <a:lumOff val="40000"/>
                <a:alpha val="20000"/>
              </a:schemeClr>
            </a:innerShdw>
            <a:softEdge rad="0"/>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grpSp>
        <p:nvGrpSpPr>
          <p:cNvPr id="9" name="Group 8">
            <a:extLst>
              <a:ext uri="{FF2B5EF4-FFF2-40B4-BE49-F238E27FC236}">
                <a16:creationId xmlns:a16="http://schemas.microsoft.com/office/drawing/2014/main" id="{EB6FF8E2-165B-49EB-8120-14190F9491BC}"/>
              </a:ext>
              <a:ext uri="{C183D7F6-B498-43B3-948B-1728B52AA6E4}">
                <adec:decorative xmlns:adec="http://schemas.microsoft.com/office/drawing/2017/decorative" val="1"/>
              </a:ext>
            </a:extLst>
          </p:cNvPr>
          <p:cNvGrpSpPr/>
          <p:nvPr userDrawn="1"/>
        </p:nvGrpSpPr>
        <p:grpSpPr>
          <a:xfrm rot="5400000">
            <a:off x="10915300" y="5534727"/>
            <a:ext cx="667802" cy="631474"/>
            <a:chOff x="10478914" y="1506691"/>
            <a:chExt cx="667802" cy="631474"/>
          </a:xfrm>
        </p:grpSpPr>
        <p:sp>
          <p:nvSpPr>
            <p:cNvPr id="10" name="Freeform: Shape 9">
              <a:extLst>
                <a:ext uri="{FF2B5EF4-FFF2-40B4-BE49-F238E27FC236}">
                  <a16:creationId xmlns:a16="http://schemas.microsoft.com/office/drawing/2014/main" id="{79B763A7-EE7D-4306-8306-01E8C86E6350}"/>
                </a:ext>
              </a:extLst>
            </p:cNvPr>
            <p:cNvSpPr>
              <a:spLocks noChangeAspect="1"/>
            </p:cNvSpPr>
            <p:nvPr/>
          </p:nvSpPr>
          <p:spPr>
            <a:xfrm rot="8100000">
              <a:off x="10606715" y="1506691"/>
              <a:ext cx="540001" cy="631474"/>
            </a:xfrm>
            <a:custGeom>
              <a:avLst/>
              <a:gdLst>
                <a:gd name="connsiteX0" fmla="*/ 540000 w 1080000"/>
                <a:gd name="connsiteY0" fmla="*/ 0 h 1262947"/>
                <a:gd name="connsiteX1" fmla="*/ 1080000 w 1080000"/>
                <a:gd name="connsiteY1" fmla="*/ 931034 h 1262947"/>
                <a:gd name="connsiteX2" fmla="*/ 1064374 w 1080000"/>
                <a:gd name="connsiteY2" fmla="*/ 931034 h 1262947"/>
                <a:gd name="connsiteX3" fmla="*/ 1069029 w 1080000"/>
                <a:gd name="connsiteY3" fmla="*/ 938533 h 1262947"/>
                <a:gd name="connsiteX4" fmla="*/ 1080000 w 1080000"/>
                <a:gd name="connsiteY4" fmla="*/ 992947 h 1262947"/>
                <a:gd name="connsiteX5" fmla="*/ 540000 w 1080000"/>
                <a:gd name="connsiteY5" fmla="*/ 1262947 h 1262947"/>
                <a:gd name="connsiteX6" fmla="*/ 0 w 1080000"/>
                <a:gd name="connsiteY6" fmla="*/ 992947 h 1262947"/>
                <a:gd name="connsiteX7" fmla="*/ 10971 w 1080000"/>
                <a:gd name="connsiteY7" fmla="*/ 938533 h 1262947"/>
                <a:gd name="connsiteX8" fmla="*/ 15626 w 1080000"/>
                <a:gd name="connsiteY8" fmla="*/ 931034 h 1262947"/>
                <a:gd name="connsiteX9" fmla="*/ 0 w 1080000"/>
                <a:gd name="connsiteY9" fmla="*/ 931034 h 1262947"/>
                <a:gd name="connsiteX0" fmla="*/ 540000 w 1080000"/>
                <a:gd name="connsiteY0" fmla="*/ 0 h 1262947"/>
                <a:gd name="connsiteX1" fmla="*/ 1080000 w 1080000"/>
                <a:gd name="connsiteY1" fmla="*/ 931034 h 1262947"/>
                <a:gd name="connsiteX2" fmla="*/ 1064374 w 1080000"/>
                <a:gd name="connsiteY2" fmla="*/ 931034 h 1262947"/>
                <a:gd name="connsiteX3" fmla="*/ 1069029 w 1080000"/>
                <a:gd name="connsiteY3" fmla="*/ 938533 h 1262947"/>
                <a:gd name="connsiteX4" fmla="*/ 1080000 w 1080000"/>
                <a:gd name="connsiteY4" fmla="*/ 992947 h 1262947"/>
                <a:gd name="connsiteX5" fmla="*/ 540000 w 1080000"/>
                <a:gd name="connsiteY5" fmla="*/ 1262947 h 1262947"/>
                <a:gd name="connsiteX6" fmla="*/ 0 w 1080000"/>
                <a:gd name="connsiteY6" fmla="*/ 992947 h 1262947"/>
                <a:gd name="connsiteX7" fmla="*/ 10971 w 1080000"/>
                <a:gd name="connsiteY7" fmla="*/ 938533 h 1262947"/>
                <a:gd name="connsiteX8" fmla="*/ 15626 w 1080000"/>
                <a:gd name="connsiteY8" fmla="*/ 931034 h 1262947"/>
                <a:gd name="connsiteX9" fmla="*/ 540000 w 1080000"/>
                <a:gd name="connsiteY9" fmla="*/ 0 h 1262947"/>
                <a:gd name="connsiteX0" fmla="*/ 540000 w 1080000"/>
                <a:gd name="connsiteY0" fmla="*/ 0 h 1262947"/>
                <a:gd name="connsiteX1" fmla="*/ 1064374 w 1080000"/>
                <a:gd name="connsiteY1" fmla="*/ 931034 h 1262947"/>
                <a:gd name="connsiteX2" fmla="*/ 1069029 w 1080000"/>
                <a:gd name="connsiteY2" fmla="*/ 938533 h 1262947"/>
                <a:gd name="connsiteX3" fmla="*/ 1080000 w 1080000"/>
                <a:gd name="connsiteY3" fmla="*/ 992947 h 1262947"/>
                <a:gd name="connsiteX4" fmla="*/ 540000 w 1080000"/>
                <a:gd name="connsiteY4" fmla="*/ 1262947 h 1262947"/>
                <a:gd name="connsiteX5" fmla="*/ 0 w 1080000"/>
                <a:gd name="connsiteY5" fmla="*/ 992947 h 1262947"/>
                <a:gd name="connsiteX6" fmla="*/ 10971 w 1080000"/>
                <a:gd name="connsiteY6" fmla="*/ 938533 h 1262947"/>
                <a:gd name="connsiteX7" fmla="*/ 15626 w 1080000"/>
                <a:gd name="connsiteY7" fmla="*/ 931034 h 1262947"/>
                <a:gd name="connsiteX8" fmla="*/ 540000 w 1080000"/>
                <a:gd name="connsiteY8" fmla="*/ 0 h 12629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80000" h="1262947">
                  <a:moveTo>
                    <a:pt x="540000" y="0"/>
                  </a:moveTo>
                  <a:lnTo>
                    <a:pt x="1064374" y="931034"/>
                  </a:lnTo>
                  <a:lnTo>
                    <a:pt x="1069029" y="938533"/>
                  </a:lnTo>
                  <a:cubicBezTo>
                    <a:pt x="1076223" y="956109"/>
                    <a:pt x="1080000" y="974307"/>
                    <a:pt x="1080000" y="992947"/>
                  </a:cubicBezTo>
                  <a:cubicBezTo>
                    <a:pt x="1080000" y="1142064"/>
                    <a:pt x="838234" y="1262947"/>
                    <a:pt x="540000" y="1262947"/>
                  </a:cubicBezTo>
                  <a:cubicBezTo>
                    <a:pt x="241766" y="1262947"/>
                    <a:pt x="0" y="1142064"/>
                    <a:pt x="0" y="992947"/>
                  </a:cubicBezTo>
                  <a:cubicBezTo>
                    <a:pt x="0" y="974307"/>
                    <a:pt x="3778" y="956109"/>
                    <a:pt x="10971" y="938533"/>
                  </a:cubicBezTo>
                  <a:lnTo>
                    <a:pt x="15626" y="931034"/>
                  </a:lnTo>
                  <a:lnTo>
                    <a:pt x="540000" y="0"/>
                  </a:lnTo>
                  <a:close/>
                </a:path>
              </a:pathLst>
            </a:custGeom>
            <a:gradFill>
              <a:gsLst>
                <a:gs pos="60000">
                  <a:schemeClr val="bg2">
                    <a:lumMod val="90000"/>
                    <a:lumOff val="10000"/>
                  </a:schemeClr>
                </a:gs>
                <a:gs pos="30000">
                  <a:schemeClr val="bg2">
                    <a:lumMod val="90000"/>
                    <a:lumOff val="10000"/>
                  </a:schemeClr>
                </a:gs>
                <a:gs pos="40000">
                  <a:schemeClr val="bg2">
                    <a:lumMod val="80000"/>
                    <a:lumOff val="20000"/>
                  </a:schemeClr>
                </a:gs>
                <a:gs pos="100000">
                  <a:schemeClr val="bg2"/>
                </a:gs>
              </a:gsLst>
              <a:lin ang="600000" scaled="0"/>
            </a:gradFill>
            <a:ln>
              <a:noFill/>
            </a:ln>
            <a:effectLst>
              <a:innerShdw blurRad="101600" dist="50800" dir="7320000">
                <a:schemeClr val="accent1">
                  <a:lumMod val="60000"/>
                  <a:lumOff val="40000"/>
                  <a:alpha val="2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1" name="Oval 10">
              <a:extLst>
                <a:ext uri="{FF2B5EF4-FFF2-40B4-BE49-F238E27FC236}">
                  <a16:creationId xmlns:a16="http://schemas.microsoft.com/office/drawing/2014/main" id="{4B3A935F-6844-4FCE-B0AE-5492715A58F1}"/>
                </a:ext>
              </a:extLst>
            </p:cNvPr>
            <p:cNvSpPr/>
            <p:nvPr/>
          </p:nvSpPr>
          <p:spPr>
            <a:xfrm rot="13500000">
              <a:off x="10613915" y="1424627"/>
              <a:ext cx="270000" cy="540001"/>
            </a:xfrm>
            <a:prstGeom prst="ellipse">
              <a:avLst/>
            </a:prstGeom>
            <a:solidFill>
              <a:schemeClr val="bg2">
                <a:lumMod val="90000"/>
                <a:lumOff val="10000"/>
              </a:schemeClr>
            </a:solidFill>
            <a:ln>
              <a:noFill/>
            </a:ln>
            <a:effectLst>
              <a:innerShdw blurRad="1270000" dist="2540000">
                <a:schemeClr val="accent1">
                  <a:lumMod val="60000"/>
                  <a:lumOff val="40000"/>
                  <a:alpha val="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grpSp>
      <p:sp>
        <p:nvSpPr>
          <p:cNvPr id="3" name="Text Placeholder 2">
            <a:extLst>
              <a:ext uri="{FF2B5EF4-FFF2-40B4-BE49-F238E27FC236}">
                <a16:creationId xmlns:a16="http://schemas.microsoft.com/office/drawing/2014/main" id="{5B16EB97-6E8A-4B50-8701-7CB158044DCA}"/>
              </a:ext>
            </a:extLst>
          </p:cNvPr>
          <p:cNvSpPr>
            <a:spLocks noGrp="1"/>
          </p:cNvSpPr>
          <p:nvPr>
            <p:ph type="body" sz="quarter" idx="14"/>
          </p:nvPr>
        </p:nvSpPr>
        <p:spPr>
          <a:xfrm>
            <a:off x="7999413" y="3568700"/>
            <a:ext cx="3565524" cy="1731963"/>
          </a:xfrm>
        </p:spPr>
        <p:txBody>
          <a:bodyPr>
            <a:noAutofit/>
          </a:bodyPr>
          <a:lstStyle>
            <a:lvl1pPr>
              <a:buNone/>
              <a:defRPr sz="2000"/>
            </a:lvl1pPr>
            <a:lvl2pPr>
              <a:buNone/>
              <a:defRPr sz="2000"/>
            </a:lvl2pPr>
            <a:lvl3pPr>
              <a:buNone/>
              <a:defRPr sz="2000"/>
            </a:lvl3pPr>
            <a:lvl4pPr>
              <a:buNone/>
              <a:defRPr sz="2000"/>
            </a:lvl4pPr>
            <a:lvl5pPr>
              <a:buNone/>
              <a:defRPr sz="2000"/>
            </a:lvl5pPr>
          </a:lstStyle>
          <a:p>
            <a:pPr lvl="0"/>
            <a:r>
              <a:rPr lang="en-US"/>
              <a:t>Click to edit Master text styles</a:t>
            </a:r>
          </a:p>
        </p:txBody>
      </p:sp>
    </p:spTree>
    <p:extLst>
      <p:ext uri="{BB962C8B-B14F-4D97-AF65-F5344CB8AC3E}">
        <p14:creationId xmlns:p14="http://schemas.microsoft.com/office/powerpoint/2010/main" val="93099723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r>
              <a:rPr lang="en-US"/>
              <a:t>Tuesday, February 2, 20XX</a:t>
            </a:r>
            <a:endParaRPr lang="en-US" dirty="0"/>
          </a:p>
        </p:txBody>
      </p:sp>
      <p:sp>
        <p:nvSpPr>
          <p:cNvPr id="5" name="Footer Placeholder 4"/>
          <p:cNvSpPr>
            <a:spLocks noGrp="1"/>
          </p:cNvSpPr>
          <p:nvPr>
            <p:ph type="ftr" sz="quarter" idx="11"/>
          </p:nvPr>
        </p:nvSpPr>
        <p:spPr/>
        <p:txBody>
          <a:bodyPr/>
          <a:lstStyle/>
          <a:p>
            <a:r>
              <a:rPr lang="en-US"/>
              <a:t>Sample Footer Text</a:t>
            </a:r>
            <a:endParaRPr lang="en-US" dirty="0"/>
          </a:p>
        </p:txBody>
      </p:sp>
      <p:sp>
        <p:nvSpPr>
          <p:cNvPr id="6" name="Slide Number Placeholder 5"/>
          <p:cNvSpPr>
            <a:spLocks noGrp="1"/>
          </p:cNvSpPr>
          <p:nvPr>
            <p:ph type="sldNum" sz="quarter" idx="12"/>
          </p:nvPr>
        </p:nvSpPr>
        <p:spPr/>
        <p:txBody>
          <a:bodyPr/>
          <a:lstStyle/>
          <a:p>
            <a:fld id="{DBA1B0FB-D917-4C8C-928F-313BD683BF39}" type="slidenum">
              <a:rPr lang="en-US" smtClean="0"/>
              <a:pPr/>
              <a:t>‹#›</a:t>
            </a:fld>
            <a:endParaRPr lang="en-US"/>
          </a:p>
        </p:txBody>
      </p:sp>
    </p:spTree>
    <p:extLst>
      <p:ext uri="{BB962C8B-B14F-4D97-AF65-F5344CB8AC3E}">
        <p14:creationId xmlns:p14="http://schemas.microsoft.com/office/powerpoint/2010/main" val="149576087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7_Quote">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7062BF5C-3876-4161-B4FF-14CA94D326C6}"/>
              </a:ext>
            </a:extLst>
          </p:cNvPr>
          <p:cNvSpPr>
            <a:spLocks noGrp="1"/>
          </p:cNvSpPr>
          <p:nvPr>
            <p:ph type="title"/>
          </p:nvPr>
        </p:nvSpPr>
        <p:spPr>
          <a:xfrm>
            <a:off x="550864" y="549275"/>
            <a:ext cx="3566160" cy="3384550"/>
          </a:xfrm>
        </p:spPr>
        <p:txBody>
          <a:bodyPr wrap="square" anchor="b" anchorCtr="0">
            <a:noAutofit/>
          </a:bodyPr>
          <a:lstStyle>
            <a:lvl1pPr>
              <a:defRPr sz="4000"/>
            </a:lvl1pPr>
          </a:lstStyle>
          <a:p>
            <a:r>
              <a:rPr lang="en-US"/>
              <a:t>Click to edit Master title style</a:t>
            </a:r>
            <a:endParaRPr lang="en-US" dirty="0"/>
          </a:p>
        </p:txBody>
      </p:sp>
      <p:grpSp>
        <p:nvGrpSpPr>
          <p:cNvPr id="8" name="Group 7">
            <a:extLst>
              <a:ext uri="{FF2B5EF4-FFF2-40B4-BE49-F238E27FC236}">
                <a16:creationId xmlns:a16="http://schemas.microsoft.com/office/drawing/2014/main" id="{B17C5C60-EC4D-410B-9997-0B73289605FD}"/>
              </a:ext>
              <a:ext uri="{C183D7F6-B498-43B3-948B-1728B52AA6E4}">
                <adec:decorative xmlns:adec="http://schemas.microsoft.com/office/drawing/2017/decorative" val="1"/>
              </a:ext>
            </a:extLst>
          </p:cNvPr>
          <p:cNvGrpSpPr/>
          <p:nvPr userDrawn="1"/>
        </p:nvGrpSpPr>
        <p:grpSpPr>
          <a:xfrm>
            <a:off x="10822156" y="4143453"/>
            <a:ext cx="734257" cy="760506"/>
            <a:chOff x="5243759" y="1363788"/>
            <a:chExt cx="734257" cy="760506"/>
          </a:xfrm>
        </p:grpSpPr>
        <p:sp>
          <p:nvSpPr>
            <p:cNvPr id="9" name="Freeform 5">
              <a:extLst>
                <a:ext uri="{FF2B5EF4-FFF2-40B4-BE49-F238E27FC236}">
                  <a16:creationId xmlns:a16="http://schemas.microsoft.com/office/drawing/2014/main" id="{0573155C-3428-4F4F-AE66-A519D777EAAE}"/>
                </a:ext>
              </a:extLst>
            </p:cNvPr>
            <p:cNvSpPr>
              <a:spLocks/>
            </p:cNvSpPr>
            <p:nvPr/>
          </p:nvSpPr>
          <p:spPr bwMode="auto">
            <a:xfrm rot="1800000">
              <a:off x="5356930" y="1363788"/>
              <a:ext cx="621086" cy="364601"/>
            </a:xfrm>
            <a:custGeom>
              <a:avLst/>
              <a:gdLst>
                <a:gd name="T0" fmla="*/ 266 w 540"/>
                <a:gd name="T1" fmla="*/ 0 h 317"/>
                <a:gd name="T2" fmla="*/ 0 w 540"/>
                <a:gd name="T3" fmla="*/ 158 h 317"/>
                <a:gd name="T4" fmla="*/ 266 w 540"/>
                <a:gd name="T5" fmla="*/ 317 h 317"/>
                <a:gd name="T6" fmla="*/ 540 w 540"/>
                <a:gd name="T7" fmla="*/ 158 h 317"/>
                <a:gd name="T8" fmla="*/ 266 w 540"/>
                <a:gd name="T9" fmla="*/ 0 h 317"/>
              </a:gdLst>
              <a:ahLst/>
              <a:cxnLst>
                <a:cxn ang="0">
                  <a:pos x="T0" y="T1"/>
                </a:cxn>
                <a:cxn ang="0">
                  <a:pos x="T2" y="T3"/>
                </a:cxn>
                <a:cxn ang="0">
                  <a:pos x="T4" y="T5"/>
                </a:cxn>
                <a:cxn ang="0">
                  <a:pos x="T6" y="T7"/>
                </a:cxn>
                <a:cxn ang="0">
                  <a:pos x="T8" y="T9"/>
                </a:cxn>
              </a:cxnLst>
              <a:rect l="0" t="0" r="r" b="b"/>
              <a:pathLst>
                <a:path w="540" h="317">
                  <a:moveTo>
                    <a:pt x="266" y="0"/>
                  </a:moveTo>
                  <a:lnTo>
                    <a:pt x="0" y="158"/>
                  </a:lnTo>
                  <a:lnTo>
                    <a:pt x="266" y="317"/>
                  </a:lnTo>
                  <a:lnTo>
                    <a:pt x="540" y="158"/>
                  </a:lnTo>
                  <a:lnTo>
                    <a:pt x="266" y="0"/>
                  </a:lnTo>
                  <a:close/>
                </a:path>
              </a:pathLst>
            </a:custGeom>
            <a:gradFill flip="none" rotWithShape="1">
              <a:gsLst>
                <a:gs pos="20000">
                  <a:schemeClr val="bg2">
                    <a:lumMod val="90000"/>
                    <a:lumOff val="10000"/>
                    <a:alpha val="20000"/>
                  </a:schemeClr>
                </a:gs>
                <a:gs pos="100000">
                  <a:schemeClr val="accent1">
                    <a:lumMod val="60000"/>
                    <a:lumOff val="40000"/>
                    <a:alpha val="20000"/>
                  </a:schemeClr>
                </a:gs>
              </a:gsLst>
              <a:lin ang="0" scaled="0"/>
              <a:tileRect/>
            </a:gradFill>
            <a:ln>
              <a:noFill/>
            </a:ln>
            <a:effectLst>
              <a:innerShdw blurRad="254000">
                <a:schemeClr val="bg2">
                  <a:lumMod val="90000"/>
                  <a:lumOff val="1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0" name="Freeform 6">
              <a:extLst>
                <a:ext uri="{FF2B5EF4-FFF2-40B4-BE49-F238E27FC236}">
                  <a16:creationId xmlns:a16="http://schemas.microsoft.com/office/drawing/2014/main" id="{1853496C-159E-4D47-94B5-0835FB6511BA}"/>
                </a:ext>
              </a:extLst>
            </p:cNvPr>
            <p:cNvSpPr>
              <a:spLocks/>
            </p:cNvSpPr>
            <p:nvPr/>
          </p:nvSpPr>
          <p:spPr bwMode="auto">
            <a:xfrm rot="1800000">
              <a:off x="5243759" y="1430747"/>
              <a:ext cx="305942" cy="538275"/>
            </a:xfrm>
            <a:custGeom>
              <a:avLst/>
              <a:gdLst>
                <a:gd name="T0" fmla="*/ 266 w 266"/>
                <a:gd name="T1" fmla="*/ 468 h 468"/>
                <a:gd name="T2" fmla="*/ 0 w 266"/>
                <a:gd name="T3" fmla="*/ 310 h 468"/>
                <a:gd name="T4" fmla="*/ 0 w 266"/>
                <a:gd name="T5" fmla="*/ 310 h 468"/>
                <a:gd name="T6" fmla="*/ 0 w 266"/>
                <a:gd name="T7" fmla="*/ 0 h 468"/>
                <a:gd name="T8" fmla="*/ 0 w 266"/>
                <a:gd name="T9" fmla="*/ 0 h 468"/>
                <a:gd name="T10" fmla="*/ 266 w 266"/>
                <a:gd name="T11" fmla="*/ 159 h 468"/>
                <a:gd name="T12" fmla="*/ 266 w 266"/>
                <a:gd name="T13" fmla="*/ 468 h 468"/>
              </a:gdLst>
              <a:ahLst/>
              <a:cxnLst>
                <a:cxn ang="0">
                  <a:pos x="T0" y="T1"/>
                </a:cxn>
                <a:cxn ang="0">
                  <a:pos x="T2" y="T3"/>
                </a:cxn>
                <a:cxn ang="0">
                  <a:pos x="T4" y="T5"/>
                </a:cxn>
                <a:cxn ang="0">
                  <a:pos x="T6" y="T7"/>
                </a:cxn>
                <a:cxn ang="0">
                  <a:pos x="T8" y="T9"/>
                </a:cxn>
                <a:cxn ang="0">
                  <a:pos x="T10" y="T11"/>
                </a:cxn>
                <a:cxn ang="0">
                  <a:pos x="T12" y="T13"/>
                </a:cxn>
              </a:cxnLst>
              <a:rect l="0" t="0" r="r" b="b"/>
              <a:pathLst>
                <a:path w="266" h="468">
                  <a:moveTo>
                    <a:pt x="266" y="468"/>
                  </a:moveTo>
                  <a:lnTo>
                    <a:pt x="0" y="310"/>
                  </a:lnTo>
                  <a:lnTo>
                    <a:pt x="0" y="310"/>
                  </a:lnTo>
                  <a:lnTo>
                    <a:pt x="0" y="0"/>
                  </a:lnTo>
                  <a:lnTo>
                    <a:pt x="0" y="0"/>
                  </a:lnTo>
                  <a:lnTo>
                    <a:pt x="266" y="159"/>
                  </a:lnTo>
                  <a:lnTo>
                    <a:pt x="266" y="468"/>
                  </a:lnTo>
                  <a:close/>
                </a:path>
              </a:pathLst>
            </a:custGeom>
            <a:gradFill flip="none" rotWithShape="1">
              <a:gsLst>
                <a:gs pos="20000">
                  <a:schemeClr val="bg2">
                    <a:lumMod val="90000"/>
                    <a:lumOff val="10000"/>
                    <a:alpha val="20000"/>
                  </a:schemeClr>
                </a:gs>
                <a:gs pos="100000">
                  <a:schemeClr val="accent1">
                    <a:lumMod val="60000"/>
                    <a:lumOff val="40000"/>
                    <a:alpha val="20000"/>
                  </a:schemeClr>
                </a:gs>
              </a:gsLst>
              <a:lin ang="19800000" scaled="0"/>
              <a:tileRect/>
            </a:gradFill>
            <a:ln>
              <a:noFill/>
            </a:ln>
            <a:effectLst>
              <a:innerShdw blurRad="254000">
                <a:schemeClr val="bg2">
                  <a:lumMod val="90000"/>
                  <a:lumOff val="1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1" name="Freeform 8">
              <a:extLst>
                <a:ext uri="{FF2B5EF4-FFF2-40B4-BE49-F238E27FC236}">
                  <a16:creationId xmlns:a16="http://schemas.microsoft.com/office/drawing/2014/main" id="{CE93E330-715B-44E8-84D9-CE166D428DAB}"/>
                </a:ext>
              </a:extLst>
            </p:cNvPr>
            <p:cNvSpPr>
              <a:spLocks/>
            </p:cNvSpPr>
            <p:nvPr/>
          </p:nvSpPr>
          <p:spPr bwMode="auto">
            <a:xfrm rot="1800000">
              <a:off x="5508097" y="1586019"/>
              <a:ext cx="315144" cy="538275"/>
            </a:xfrm>
            <a:custGeom>
              <a:avLst/>
              <a:gdLst>
                <a:gd name="T0" fmla="*/ 274 w 274"/>
                <a:gd name="T1" fmla="*/ 0 h 468"/>
                <a:gd name="T2" fmla="*/ 274 w 274"/>
                <a:gd name="T3" fmla="*/ 310 h 468"/>
                <a:gd name="T4" fmla="*/ 274 w 274"/>
                <a:gd name="T5" fmla="*/ 310 h 468"/>
                <a:gd name="T6" fmla="*/ 0 w 274"/>
                <a:gd name="T7" fmla="*/ 468 h 468"/>
                <a:gd name="T8" fmla="*/ 0 w 274"/>
                <a:gd name="T9" fmla="*/ 159 h 468"/>
                <a:gd name="T10" fmla="*/ 274 w 274"/>
                <a:gd name="T11" fmla="*/ 0 h 468"/>
                <a:gd name="T12" fmla="*/ 274 w 274"/>
                <a:gd name="T13" fmla="*/ 0 h 468"/>
              </a:gdLst>
              <a:ahLst/>
              <a:cxnLst>
                <a:cxn ang="0">
                  <a:pos x="T0" y="T1"/>
                </a:cxn>
                <a:cxn ang="0">
                  <a:pos x="T2" y="T3"/>
                </a:cxn>
                <a:cxn ang="0">
                  <a:pos x="T4" y="T5"/>
                </a:cxn>
                <a:cxn ang="0">
                  <a:pos x="T6" y="T7"/>
                </a:cxn>
                <a:cxn ang="0">
                  <a:pos x="T8" y="T9"/>
                </a:cxn>
                <a:cxn ang="0">
                  <a:pos x="T10" y="T11"/>
                </a:cxn>
                <a:cxn ang="0">
                  <a:pos x="T12" y="T13"/>
                </a:cxn>
              </a:cxnLst>
              <a:rect l="0" t="0" r="r" b="b"/>
              <a:pathLst>
                <a:path w="274" h="468">
                  <a:moveTo>
                    <a:pt x="274" y="0"/>
                  </a:moveTo>
                  <a:lnTo>
                    <a:pt x="274" y="310"/>
                  </a:lnTo>
                  <a:lnTo>
                    <a:pt x="274" y="310"/>
                  </a:lnTo>
                  <a:lnTo>
                    <a:pt x="0" y="468"/>
                  </a:lnTo>
                  <a:lnTo>
                    <a:pt x="0" y="159"/>
                  </a:lnTo>
                  <a:lnTo>
                    <a:pt x="274" y="0"/>
                  </a:lnTo>
                  <a:lnTo>
                    <a:pt x="274" y="0"/>
                  </a:lnTo>
                  <a:close/>
                </a:path>
              </a:pathLst>
            </a:custGeom>
            <a:gradFill flip="none" rotWithShape="1">
              <a:gsLst>
                <a:gs pos="20000">
                  <a:schemeClr val="bg2">
                    <a:lumMod val="90000"/>
                    <a:lumOff val="10000"/>
                    <a:alpha val="20000"/>
                  </a:schemeClr>
                </a:gs>
                <a:gs pos="100000">
                  <a:schemeClr val="accent1">
                    <a:lumMod val="60000"/>
                    <a:lumOff val="40000"/>
                    <a:alpha val="20000"/>
                  </a:schemeClr>
                </a:gs>
              </a:gsLst>
              <a:lin ang="18000000" scaled="0"/>
              <a:tileRect/>
            </a:gradFill>
            <a:ln>
              <a:noFill/>
            </a:ln>
            <a:effectLst>
              <a:innerShdw blurRad="254000">
                <a:schemeClr val="accent1">
                  <a:lumMod val="60000"/>
                  <a:lumOff val="40000"/>
                  <a:alpha val="6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grpSp>
      <p:sp>
        <p:nvSpPr>
          <p:cNvPr id="12" name="Oval 11">
            <a:extLst>
              <a:ext uri="{FF2B5EF4-FFF2-40B4-BE49-F238E27FC236}">
                <a16:creationId xmlns:a16="http://schemas.microsoft.com/office/drawing/2014/main" id="{80A2FA6F-99B7-4984-A80C-570644889F02}"/>
              </a:ext>
              <a:ext uri="{C183D7F6-B498-43B3-948B-1728B52AA6E4}">
                <adec:decorative xmlns:adec="http://schemas.microsoft.com/office/drawing/2017/decorative" val="1"/>
              </a:ext>
            </a:extLst>
          </p:cNvPr>
          <p:cNvSpPr>
            <a:spLocks noChangeAspect="1"/>
          </p:cNvSpPr>
          <p:nvPr userDrawn="1"/>
        </p:nvSpPr>
        <p:spPr>
          <a:xfrm>
            <a:off x="5668780" y="5059009"/>
            <a:ext cx="1080000" cy="1080000"/>
          </a:xfrm>
          <a:prstGeom prst="ellipse">
            <a:avLst/>
          </a:prstGeom>
          <a:gradFill flip="none" rotWithShape="1">
            <a:gsLst>
              <a:gs pos="100000">
                <a:schemeClr val="bg2">
                  <a:lumMod val="50000"/>
                  <a:lumOff val="50000"/>
                </a:schemeClr>
              </a:gs>
              <a:gs pos="60000">
                <a:schemeClr val="bg2">
                  <a:lumMod val="100000"/>
                </a:schemeClr>
              </a:gs>
            </a:gsLst>
            <a:path path="circle">
              <a:fillToRect l="100000" b="100000"/>
            </a:path>
            <a:tileRect t="-100000" r="-100000"/>
          </a:gradFill>
          <a:ln>
            <a:noFill/>
          </a:ln>
          <a:effectLst>
            <a:innerShdw blurRad="254000" dist="127000" dir="2700000">
              <a:schemeClr val="accent1">
                <a:lumMod val="60000"/>
                <a:lumOff val="40000"/>
                <a:alpha val="40000"/>
              </a:schemeClr>
            </a:innerShdw>
            <a:softEdge rad="0"/>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7" name="Content Placeholder 16">
            <a:extLst>
              <a:ext uri="{FF2B5EF4-FFF2-40B4-BE49-F238E27FC236}">
                <a16:creationId xmlns:a16="http://schemas.microsoft.com/office/drawing/2014/main" id="{439C8C03-81B3-4DE8-B96A-78258E4467CC}"/>
              </a:ext>
            </a:extLst>
          </p:cNvPr>
          <p:cNvSpPr>
            <a:spLocks noGrp="1"/>
          </p:cNvSpPr>
          <p:nvPr>
            <p:ph sz="quarter" idx="15"/>
          </p:nvPr>
        </p:nvSpPr>
        <p:spPr>
          <a:xfrm>
            <a:off x="550863" y="4097338"/>
            <a:ext cx="3565524" cy="2351087"/>
          </a:xfrm>
        </p:spPr>
        <p:txBody>
          <a:bodyPr>
            <a:noAutofit/>
          </a:bodyPr>
          <a:lstStyle>
            <a:lvl1pPr>
              <a:buNone/>
              <a:defRPr sz="2400"/>
            </a:lvl1pPr>
            <a:lvl2pPr>
              <a:defRPr sz="2000"/>
            </a:lvl2pPr>
            <a:lvl3pPr>
              <a:defRPr sz="2000"/>
            </a:lvl3pPr>
            <a:lvl4pPr>
              <a:defRPr sz="2000"/>
            </a:lvl4pPr>
            <a:lvl5pPr>
              <a:defRPr sz="2000"/>
            </a:lvl5pPr>
          </a:lstStyle>
          <a:p>
            <a:pPr lvl="0"/>
            <a:r>
              <a:rPr lang="en-US"/>
              <a:t>Click to edit Master text styles</a:t>
            </a:r>
          </a:p>
        </p:txBody>
      </p:sp>
      <p:sp>
        <p:nvSpPr>
          <p:cNvPr id="15" name="Picture Placeholder 14">
            <a:extLst>
              <a:ext uri="{FF2B5EF4-FFF2-40B4-BE49-F238E27FC236}">
                <a16:creationId xmlns:a16="http://schemas.microsoft.com/office/drawing/2014/main" id="{C1FBB56D-C8B1-4ED9-A5DB-72BA636DADF3}"/>
              </a:ext>
            </a:extLst>
          </p:cNvPr>
          <p:cNvSpPr>
            <a:spLocks noGrp="1"/>
          </p:cNvSpPr>
          <p:nvPr>
            <p:ph type="pic" sz="quarter" idx="13"/>
          </p:nvPr>
        </p:nvSpPr>
        <p:spPr>
          <a:xfrm>
            <a:off x="5535809" y="656633"/>
            <a:ext cx="5132388" cy="5132388"/>
          </a:xfrm>
          <a:custGeom>
            <a:avLst/>
            <a:gdLst>
              <a:gd name="connsiteX0" fmla="*/ 2566194 w 5132388"/>
              <a:gd name="connsiteY0" fmla="*/ 0 h 5132388"/>
              <a:gd name="connsiteX1" fmla="*/ 5132388 w 5132388"/>
              <a:gd name="connsiteY1" fmla="*/ 2566194 h 5132388"/>
              <a:gd name="connsiteX2" fmla="*/ 2566194 w 5132388"/>
              <a:gd name="connsiteY2" fmla="*/ 5132388 h 5132388"/>
              <a:gd name="connsiteX3" fmla="*/ 0 w 5132388"/>
              <a:gd name="connsiteY3" fmla="*/ 2566194 h 5132388"/>
              <a:gd name="connsiteX4" fmla="*/ 2566194 w 5132388"/>
              <a:gd name="connsiteY4" fmla="*/ 0 h 51323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32388" h="5132388">
                <a:moveTo>
                  <a:pt x="2566194" y="0"/>
                </a:moveTo>
                <a:cubicBezTo>
                  <a:pt x="3983464" y="0"/>
                  <a:pt x="5132388" y="1148924"/>
                  <a:pt x="5132388" y="2566194"/>
                </a:cubicBezTo>
                <a:cubicBezTo>
                  <a:pt x="5132388" y="3983464"/>
                  <a:pt x="3983464" y="5132388"/>
                  <a:pt x="2566194" y="5132388"/>
                </a:cubicBezTo>
                <a:cubicBezTo>
                  <a:pt x="1148924" y="5132388"/>
                  <a:pt x="0" y="3983464"/>
                  <a:pt x="0" y="2566194"/>
                </a:cubicBezTo>
                <a:cubicBezTo>
                  <a:pt x="0" y="1148924"/>
                  <a:pt x="1148924" y="0"/>
                  <a:pt x="2566194" y="0"/>
                </a:cubicBezTo>
                <a:close/>
              </a:path>
            </a:pathLst>
          </a:custGeom>
          <a:solidFill>
            <a:schemeClr val="accent5"/>
          </a:solidFill>
        </p:spPr>
        <p:txBody>
          <a:bodyPr wrap="square">
            <a:noAutofit/>
          </a:bodyPr>
          <a:lstStyle/>
          <a:p>
            <a:r>
              <a:rPr lang="en-US"/>
              <a:t>Click icon to add picture</a:t>
            </a:r>
          </a:p>
        </p:txBody>
      </p:sp>
      <p:sp>
        <p:nvSpPr>
          <p:cNvPr id="2" name="Date Placeholder 1">
            <a:extLst>
              <a:ext uri="{FF2B5EF4-FFF2-40B4-BE49-F238E27FC236}">
                <a16:creationId xmlns:a16="http://schemas.microsoft.com/office/drawing/2014/main" id="{AB81B449-7B97-41DC-B23F-65EDCBD316A6}"/>
              </a:ext>
            </a:extLst>
          </p:cNvPr>
          <p:cNvSpPr>
            <a:spLocks noGrp="1"/>
          </p:cNvSpPr>
          <p:nvPr>
            <p:ph type="dt" sz="half" idx="10"/>
          </p:nvPr>
        </p:nvSpPr>
        <p:spPr/>
        <p:txBody>
          <a:bodyPr>
            <a:noAutofit/>
          </a:bodyPr>
          <a:lstStyle/>
          <a:p>
            <a:r>
              <a:rPr lang="en-US"/>
              <a:t>Tuesday, February 2, 20XX</a:t>
            </a:r>
          </a:p>
        </p:txBody>
      </p:sp>
      <p:sp>
        <p:nvSpPr>
          <p:cNvPr id="3" name="Footer Placeholder 2">
            <a:extLst>
              <a:ext uri="{FF2B5EF4-FFF2-40B4-BE49-F238E27FC236}">
                <a16:creationId xmlns:a16="http://schemas.microsoft.com/office/drawing/2014/main" id="{7C6B46D5-337B-4906-8412-4EEA3884FA7E}"/>
              </a:ext>
            </a:extLst>
          </p:cNvPr>
          <p:cNvSpPr>
            <a:spLocks noGrp="1"/>
          </p:cNvSpPr>
          <p:nvPr>
            <p:ph type="ftr" sz="quarter" idx="11"/>
          </p:nvPr>
        </p:nvSpPr>
        <p:spPr/>
        <p:txBody>
          <a:bodyPr>
            <a:noAutofit/>
          </a:bodyPr>
          <a:lstStyle/>
          <a:p>
            <a:r>
              <a:rPr lang="en-US"/>
              <a:t>Sample Footer Text</a:t>
            </a:r>
          </a:p>
        </p:txBody>
      </p:sp>
      <p:sp>
        <p:nvSpPr>
          <p:cNvPr id="4" name="Slide Number Placeholder 3">
            <a:extLst>
              <a:ext uri="{FF2B5EF4-FFF2-40B4-BE49-F238E27FC236}">
                <a16:creationId xmlns:a16="http://schemas.microsoft.com/office/drawing/2014/main" id="{E436F230-C9A7-407A-B923-873839C8D8A0}"/>
              </a:ext>
            </a:extLst>
          </p:cNvPr>
          <p:cNvSpPr>
            <a:spLocks noGrp="1"/>
          </p:cNvSpPr>
          <p:nvPr>
            <p:ph type="sldNum" sz="quarter" idx="12"/>
          </p:nvPr>
        </p:nvSpPr>
        <p:spPr/>
        <p:txBody>
          <a:bodyPr>
            <a:noAutofit/>
          </a:bodyPr>
          <a:lstStyle/>
          <a:p>
            <a:fld id="{DBA1B0FB-D917-4C8C-928F-313BD683BF39}" type="slidenum">
              <a:rPr lang="en-US" smtClean="0"/>
              <a:t>‹#›</a:t>
            </a:fld>
            <a:endParaRPr lang="en-US"/>
          </a:p>
        </p:txBody>
      </p:sp>
    </p:spTree>
    <p:extLst>
      <p:ext uri="{BB962C8B-B14F-4D97-AF65-F5344CB8AC3E}">
        <p14:creationId xmlns:p14="http://schemas.microsoft.com/office/powerpoint/2010/main" val="204307217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2_Agenda">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C0923D16-1EC5-4C17-ABA8-B13A1256B36F}"/>
              </a:ext>
            </a:extLst>
          </p:cNvPr>
          <p:cNvSpPr>
            <a:spLocks noGrp="1"/>
          </p:cNvSpPr>
          <p:nvPr>
            <p:ph type="title" hasCustomPrompt="1"/>
          </p:nvPr>
        </p:nvSpPr>
        <p:spPr>
          <a:xfrm>
            <a:off x="550864" y="549275"/>
            <a:ext cx="3565524" cy="1997855"/>
          </a:xfrm>
        </p:spPr>
        <p:txBody>
          <a:bodyPr wrap="square" anchor="b" anchorCtr="0">
            <a:noAutofit/>
          </a:bodyPr>
          <a:lstStyle>
            <a:lvl1pPr>
              <a:defRPr/>
            </a:lvl1pPr>
          </a:lstStyle>
          <a:p>
            <a:r>
              <a:rPr lang="en-US" dirty="0"/>
              <a:t>Click to add title</a:t>
            </a:r>
          </a:p>
        </p:txBody>
      </p:sp>
      <p:sp>
        <p:nvSpPr>
          <p:cNvPr id="7" name="Content Placeholder 2">
            <a:extLst>
              <a:ext uri="{FF2B5EF4-FFF2-40B4-BE49-F238E27FC236}">
                <a16:creationId xmlns:a16="http://schemas.microsoft.com/office/drawing/2014/main" id="{50294D8B-CF64-4C26-8C78-57A375E7D33B}"/>
              </a:ext>
            </a:extLst>
          </p:cNvPr>
          <p:cNvSpPr>
            <a:spLocks noGrp="1"/>
          </p:cNvSpPr>
          <p:nvPr>
            <p:ph idx="1" hasCustomPrompt="1"/>
          </p:nvPr>
        </p:nvSpPr>
        <p:spPr>
          <a:xfrm>
            <a:off x="550863" y="2677306"/>
            <a:ext cx="3565525" cy="3415519"/>
          </a:xfrm>
        </p:spPr>
        <p:txBody>
          <a:bodyPr anchor="t" anchorCtr="0">
            <a:noAutofit/>
          </a:bodyPr>
          <a:lstStyle>
            <a:lvl1pPr>
              <a:buNone/>
              <a:defRPr/>
            </a:lvl1pPr>
          </a:lstStyle>
          <a:p>
            <a:pPr>
              <a:lnSpc>
                <a:spcPct val="120000"/>
              </a:lnSpc>
            </a:pPr>
            <a:r>
              <a:rPr lang="en-US" sz="1600" dirty="0"/>
              <a:t>Click to add text</a:t>
            </a:r>
          </a:p>
        </p:txBody>
      </p:sp>
      <p:sp>
        <p:nvSpPr>
          <p:cNvPr id="17" name="Picture Placeholder 16">
            <a:extLst>
              <a:ext uri="{FF2B5EF4-FFF2-40B4-BE49-F238E27FC236}">
                <a16:creationId xmlns:a16="http://schemas.microsoft.com/office/drawing/2014/main" id="{67BCF456-426F-435B-8DF0-A32A44F5A889}"/>
              </a:ext>
            </a:extLst>
          </p:cNvPr>
          <p:cNvSpPr>
            <a:spLocks noGrp="1"/>
          </p:cNvSpPr>
          <p:nvPr>
            <p:ph type="pic" sz="quarter" idx="13"/>
          </p:nvPr>
        </p:nvSpPr>
        <p:spPr>
          <a:xfrm>
            <a:off x="5208928" y="1596771"/>
            <a:ext cx="3448558" cy="3448558"/>
          </a:xfrm>
          <a:custGeom>
            <a:avLst/>
            <a:gdLst>
              <a:gd name="connsiteX0" fmla="*/ 1724279 w 3448558"/>
              <a:gd name="connsiteY0" fmla="*/ 0 h 3448558"/>
              <a:gd name="connsiteX1" fmla="*/ 3448558 w 3448558"/>
              <a:gd name="connsiteY1" fmla="*/ 1724279 h 3448558"/>
              <a:gd name="connsiteX2" fmla="*/ 1724279 w 3448558"/>
              <a:gd name="connsiteY2" fmla="*/ 3448558 h 3448558"/>
              <a:gd name="connsiteX3" fmla="*/ 0 w 3448558"/>
              <a:gd name="connsiteY3" fmla="*/ 1724279 h 3448558"/>
              <a:gd name="connsiteX4" fmla="*/ 1724279 w 3448558"/>
              <a:gd name="connsiteY4" fmla="*/ 0 h 344855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48558" h="3448558">
                <a:moveTo>
                  <a:pt x="1724279" y="0"/>
                </a:moveTo>
                <a:cubicBezTo>
                  <a:pt x="2676572" y="0"/>
                  <a:pt x="3448558" y="771986"/>
                  <a:pt x="3448558" y="1724279"/>
                </a:cubicBezTo>
                <a:cubicBezTo>
                  <a:pt x="3448558" y="2676572"/>
                  <a:pt x="2676572" y="3448558"/>
                  <a:pt x="1724279" y="3448558"/>
                </a:cubicBezTo>
                <a:cubicBezTo>
                  <a:pt x="771986" y="3448558"/>
                  <a:pt x="0" y="2676572"/>
                  <a:pt x="0" y="1724279"/>
                </a:cubicBezTo>
                <a:cubicBezTo>
                  <a:pt x="0" y="771986"/>
                  <a:pt x="771986" y="0"/>
                  <a:pt x="1724279" y="0"/>
                </a:cubicBezTo>
                <a:close/>
              </a:path>
            </a:pathLst>
          </a:custGeom>
          <a:solidFill>
            <a:schemeClr val="accent5"/>
          </a:solidFill>
        </p:spPr>
        <p:txBody>
          <a:bodyPr wrap="square">
            <a:noAutofit/>
          </a:bodyPr>
          <a:lstStyle/>
          <a:p>
            <a:r>
              <a:rPr lang="en-US"/>
              <a:t>Click icon to add picture</a:t>
            </a:r>
          </a:p>
        </p:txBody>
      </p:sp>
      <p:sp>
        <p:nvSpPr>
          <p:cNvPr id="22" name="Picture Placeholder 21">
            <a:extLst>
              <a:ext uri="{FF2B5EF4-FFF2-40B4-BE49-F238E27FC236}">
                <a16:creationId xmlns:a16="http://schemas.microsoft.com/office/drawing/2014/main" id="{4813A609-7079-46D5-9C1D-52004ABDAC9D}"/>
              </a:ext>
            </a:extLst>
          </p:cNvPr>
          <p:cNvSpPr>
            <a:spLocks noGrp="1"/>
          </p:cNvSpPr>
          <p:nvPr>
            <p:ph type="pic" sz="quarter" idx="14"/>
          </p:nvPr>
        </p:nvSpPr>
        <p:spPr>
          <a:xfrm>
            <a:off x="8918575" y="596392"/>
            <a:ext cx="2263776" cy="2263776"/>
          </a:xfrm>
          <a:custGeom>
            <a:avLst/>
            <a:gdLst>
              <a:gd name="connsiteX0" fmla="*/ 1131888 w 2263776"/>
              <a:gd name="connsiteY0" fmla="*/ 0 h 2263776"/>
              <a:gd name="connsiteX1" fmla="*/ 2263776 w 2263776"/>
              <a:gd name="connsiteY1" fmla="*/ 1131888 h 2263776"/>
              <a:gd name="connsiteX2" fmla="*/ 1131888 w 2263776"/>
              <a:gd name="connsiteY2" fmla="*/ 2263776 h 2263776"/>
              <a:gd name="connsiteX3" fmla="*/ 0 w 2263776"/>
              <a:gd name="connsiteY3" fmla="*/ 1131888 h 2263776"/>
              <a:gd name="connsiteX4" fmla="*/ 1131888 w 2263776"/>
              <a:gd name="connsiteY4" fmla="*/ 0 h 22637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63776" h="2263776">
                <a:moveTo>
                  <a:pt x="1131888" y="0"/>
                </a:moveTo>
                <a:cubicBezTo>
                  <a:pt x="1757012" y="0"/>
                  <a:pt x="2263776" y="506764"/>
                  <a:pt x="2263776" y="1131888"/>
                </a:cubicBezTo>
                <a:cubicBezTo>
                  <a:pt x="2263776" y="1757012"/>
                  <a:pt x="1757012" y="2263776"/>
                  <a:pt x="1131888" y="2263776"/>
                </a:cubicBezTo>
                <a:cubicBezTo>
                  <a:pt x="506764" y="2263776"/>
                  <a:pt x="0" y="1757012"/>
                  <a:pt x="0" y="1131888"/>
                </a:cubicBezTo>
                <a:cubicBezTo>
                  <a:pt x="0" y="506764"/>
                  <a:pt x="506764" y="0"/>
                  <a:pt x="1131888" y="0"/>
                </a:cubicBezTo>
                <a:close/>
              </a:path>
            </a:pathLst>
          </a:custGeom>
          <a:solidFill>
            <a:schemeClr val="accent5"/>
          </a:solidFill>
        </p:spPr>
        <p:txBody>
          <a:bodyPr wrap="square">
            <a:noAutofit/>
          </a:bodyPr>
          <a:lstStyle/>
          <a:p>
            <a:r>
              <a:rPr lang="en-US"/>
              <a:t>Click icon to add picture</a:t>
            </a:r>
          </a:p>
        </p:txBody>
      </p:sp>
      <p:sp>
        <p:nvSpPr>
          <p:cNvPr id="25" name="Picture Placeholder 24">
            <a:extLst>
              <a:ext uri="{FF2B5EF4-FFF2-40B4-BE49-F238E27FC236}">
                <a16:creationId xmlns:a16="http://schemas.microsoft.com/office/drawing/2014/main" id="{A14F21DF-D5E0-4C6C-BA2C-D69D65DBB18E}"/>
              </a:ext>
            </a:extLst>
          </p:cNvPr>
          <p:cNvSpPr>
            <a:spLocks noGrp="1"/>
          </p:cNvSpPr>
          <p:nvPr>
            <p:ph type="pic" sz="quarter" idx="15"/>
          </p:nvPr>
        </p:nvSpPr>
        <p:spPr>
          <a:xfrm>
            <a:off x="9091612" y="3324733"/>
            <a:ext cx="2936876" cy="2936876"/>
          </a:xfrm>
          <a:custGeom>
            <a:avLst/>
            <a:gdLst>
              <a:gd name="connsiteX0" fmla="*/ 1468438 w 2936876"/>
              <a:gd name="connsiteY0" fmla="*/ 0 h 2936876"/>
              <a:gd name="connsiteX1" fmla="*/ 2936876 w 2936876"/>
              <a:gd name="connsiteY1" fmla="*/ 1468438 h 2936876"/>
              <a:gd name="connsiteX2" fmla="*/ 1468438 w 2936876"/>
              <a:gd name="connsiteY2" fmla="*/ 2936876 h 2936876"/>
              <a:gd name="connsiteX3" fmla="*/ 0 w 2936876"/>
              <a:gd name="connsiteY3" fmla="*/ 1468438 h 2936876"/>
              <a:gd name="connsiteX4" fmla="*/ 1468438 w 2936876"/>
              <a:gd name="connsiteY4" fmla="*/ 0 h 29368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36876" h="2936876">
                <a:moveTo>
                  <a:pt x="1468438" y="0"/>
                </a:moveTo>
                <a:cubicBezTo>
                  <a:pt x="2279434" y="0"/>
                  <a:pt x="2936876" y="657442"/>
                  <a:pt x="2936876" y="1468438"/>
                </a:cubicBezTo>
                <a:cubicBezTo>
                  <a:pt x="2936876" y="2279434"/>
                  <a:pt x="2279434" y="2936876"/>
                  <a:pt x="1468438" y="2936876"/>
                </a:cubicBezTo>
                <a:cubicBezTo>
                  <a:pt x="657442" y="2936876"/>
                  <a:pt x="0" y="2279434"/>
                  <a:pt x="0" y="1468438"/>
                </a:cubicBezTo>
                <a:cubicBezTo>
                  <a:pt x="0" y="657442"/>
                  <a:pt x="657442" y="0"/>
                  <a:pt x="1468438" y="0"/>
                </a:cubicBezTo>
                <a:close/>
              </a:path>
            </a:pathLst>
          </a:custGeom>
          <a:solidFill>
            <a:schemeClr val="accent5"/>
          </a:solidFill>
        </p:spPr>
        <p:txBody>
          <a:bodyPr wrap="square">
            <a:noAutofit/>
          </a:bodyPr>
          <a:lstStyle/>
          <a:p>
            <a:r>
              <a:rPr lang="en-US"/>
              <a:t>Click icon to add picture</a:t>
            </a:r>
          </a:p>
        </p:txBody>
      </p:sp>
      <p:sp>
        <p:nvSpPr>
          <p:cNvPr id="2" name="Date Placeholder 1">
            <a:extLst>
              <a:ext uri="{FF2B5EF4-FFF2-40B4-BE49-F238E27FC236}">
                <a16:creationId xmlns:a16="http://schemas.microsoft.com/office/drawing/2014/main" id="{AB81B449-7B97-41DC-B23F-65EDCBD316A6}"/>
              </a:ext>
            </a:extLst>
          </p:cNvPr>
          <p:cNvSpPr>
            <a:spLocks noGrp="1"/>
          </p:cNvSpPr>
          <p:nvPr>
            <p:ph type="dt" sz="half" idx="10"/>
          </p:nvPr>
        </p:nvSpPr>
        <p:spPr/>
        <p:txBody>
          <a:bodyPr>
            <a:noAutofit/>
          </a:bodyPr>
          <a:lstStyle/>
          <a:p>
            <a:r>
              <a:rPr lang="en-US"/>
              <a:t>Tuesday, February 2, 20XX</a:t>
            </a:r>
          </a:p>
        </p:txBody>
      </p:sp>
      <p:sp>
        <p:nvSpPr>
          <p:cNvPr id="3" name="Footer Placeholder 2">
            <a:extLst>
              <a:ext uri="{FF2B5EF4-FFF2-40B4-BE49-F238E27FC236}">
                <a16:creationId xmlns:a16="http://schemas.microsoft.com/office/drawing/2014/main" id="{7C6B46D5-337B-4906-8412-4EEA3884FA7E}"/>
              </a:ext>
            </a:extLst>
          </p:cNvPr>
          <p:cNvSpPr>
            <a:spLocks noGrp="1"/>
          </p:cNvSpPr>
          <p:nvPr>
            <p:ph type="ftr" sz="quarter" idx="11"/>
          </p:nvPr>
        </p:nvSpPr>
        <p:spPr/>
        <p:txBody>
          <a:bodyPr>
            <a:noAutofit/>
          </a:bodyPr>
          <a:lstStyle/>
          <a:p>
            <a:r>
              <a:rPr lang="en-US"/>
              <a:t>Sample Footer Text</a:t>
            </a:r>
          </a:p>
        </p:txBody>
      </p:sp>
      <p:sp>
        <p:nvSpPr>
          <p:cNvPr id="4" name="Slide Number Placeholder 3">
            <a:extLst>
              <a:ext uri="{FF2B5EF4-FFF2-40B4-BE49-F238E27FC236}">
                <a16:creationId xmlns:a16="http://schemas.microsoft.com/office/drawing/2014/main" id="{E436F230-C9A7-407A-B923-873839C8D8A0}"/>
              </a:ext>
            </a:extLst>
          </p:cNvPr>
          <p:cNvSpPr>
            <a:spLocks noGrp="1"/>
          </p:cNvSpPr>
          <p:nvPr>
            <p:ph type="sldNum" sz="quarter" idx="12"/>
          </p:nvPr>
        </p:nvSpPr>
        <p:spPr/>
        <p:txBody>
          <a:bodyPr>
            <a:noAutofit/>
          </a:bodyPr>
          <a:lstStyle/>
          <a:p>
            <a:fld id="{DBA1B0FB-D917-4C8C-928F-313BD683BF39}" type="slidenum">
              <a:rPr lang="en-US" smtClean="0"/>
              <a:t>‹#›</a:t>
            </a:fld>
            <a:endParaRPr lang="en-US"/>
          </a:p>
        </p:txBody>
      </p:sp>
      <p:sp>
        <p:nvSpPr>
          <p:cNvPr id="6" name="Oval 5">
            <a:extLst>
              <a:ext uri="{FF2B5EF4-FFF2-40B4-BE49-F238E27FC236}">
                <a16:creationId xmlns:a16="http://schemas.microsoft.com/office/drawing/2014/main" id="{92FF63B4-C261-4597-9EE0-811D250B9D21}"/>
              </a:ext>
              <a:ext uri="{C183D7F6-B498-43B3-948B-1728B52AA6E4}">
                <adec:decorative xmlns:adec="http://schemas.microsoft.com/office/drawing/2017/decorative" val="1"/>
              </a:ext>
            </a:extLst>
          </p:cNvPr>
          <p:cNvSpPr>
            <a:spLocks noChangeAspect="1"/>
          </p:cNvSpPr>
          <p:nvPr userDrawn="1"/>
        </p:nvSpPr>
        <p:spPr>
          <a:xfrm>
            <a:off x="6548755" y="850167"/>
            <a:ext cx="360000" cy="360000"/>
          </a:xfrm>
          <a:prstGeom prst="ellipse">
            <a:avLst/>
          </a:prstGeom>
          <a:gradFill flip="none" rotWithShape="1">
            <a:gsLst>
              <a:gs pos="100000">
                <a:schemeClr val="bg2">
                  <a:lumMod val="50000"/>
                  <a:lumOff val="50000"/>
                </a:schemeClr>
              </a:gs>
              <a:gs pos="60000">
                <a:schemeClr val="bg2"/>
              </a:gs>
            </a:gsLst>
            <a:path path="circle">
              <a:fillToRect l="100000" b="100000"/>
            </a:path>
            <a:tileRect t="-100000" r="-100000"/>
          </a:gradFill>
          <a:ln>
            <a:noFill/>
          </a:ln>
          <a:effectLst>
            <a:innerShdw blurRad="127000" dist="63500" dir="2700000">
              <a:schemeClr val="accent1">
                <a:lumMod val="60000"/>
                <a:lumOff val="40000"/>
                <a:alpha val="20000"/>
              </a:schemeClr>
            </a:innerShdw>
            <a:softEdge rad="0"/>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grpSp>
        <p:nvGrpSpPr>
          <p:cNvPr id="10" name="Group 9">
            <a:extLst>
              <a:ext uri="{FF2B5EF4-FFF2-40B4-BE49-F238E27FC236}">
                <a16:creationId xmlns:a16="http://schemas.microsoft.com/office/drawing/2014/main" id="{F92CF088-7F97-4A11-8A81-0EF641F6986F}"/>
              </a:ext>
              <a:ext uri="{C183D7F6-B498-43B3-948B-1728B52AA6E4}">
                <adec:decorative xmlns:adec="http://schemas.microsoft.com/office/drawing/2017/decorative" val="1"/>
              </a:ext>
            </a:extLst>
          </p:cNvPr>
          <p:cNvGrpSpPr/>
          <p:nvPr userDrawn="1"/>
        </p:nvGrpSpPr>
        <p:grpSpPr>
          <a:xfrm>
            <a:off x="5602297" y="5691007"/>
            <a:ext cx="667802" cy="631474"/>
            <a:chOff x="3409557" y="4940429"/>
            <a:chExt cx="667802" cy="631474"/>
          </a:xfrm>
        </p:grpSpPr>
        <p:sp>
          <p:nvSpPr>
            <p:cNvPr id="11" name="Freeform: Shape 10">
              <a:extLst>
                <a:ext uri="{FF2B5EF4-FFF2-40B4-BE49-F238E27FC236}">
                  <a16:creationId xmlns:a16="http://schemas.microsoft.com/office/drawing/2014/main" id="{165B23B7-CE74-4974-ABD8-BFA31D583416}"/>
                </a:ext>
              </a:extLst>
            </p:cNvPr>
            <p:cNvSpPr>
              <a:spLocks noChangeAspect="1"/>
            </p:cNvSpPr>
            <p:nvPr/>
          </p:nvSpPr>
          <p:spPr>
            <a:xfrm rot="8100000">
              <a:off x="3537358" y="4940429"/>
              <a:ext cx="540001" cy="631474"/>
            </a:xfrm>
            <a:custGeom>
              <a:avLst/>
              <a:gdLst>
                <a:gd name="connsiteX0" fmla="*/ 540000 w 1080000"/>
                <a:gd name="connsiteY0" fmla="*/ 0 h 1262947"/>
                <a:gd name="connsiteX1" fmla="*/ 1080000 w 1080000"/>
                <a:gd name="connsiteY1" fmla="*/ 931034 h 1262947"/>
                <a:gd name="connsiteX2" fmla="*/ 1064374 w 1080000"/>
                <a:gd name="connsiteY2" fmla="*/ 931034 h 1262947"/>
                <a:gd name="connsiteX3" fmla="*/ 1069029 w 1080000"/>
                <a:gd name="connsiteY3" fmla="*/ 938533 h 1262947"/>
                <a:gd name="connsiteX4" fmla="*/ 1080000 w 1080000"/>
                <a:gd name="connsiteY4" fmla="*/ 992947 h 1262947"/>
                <a:gd name="connsiteX5" fmla="*/ 540000 w 1080000"/>
                <a:gd name="connsiteY5" fmla="*/ 1262947 h 1262947"/>
                <a:gd name="connsiteX6" fmla="*/ 0 w 1080000"/>
                <a:gd name="connsiteY6" fmla="*/ 992947 h 1262947"/>
                <a:gd name="connsiteX7" fmla="*/ 10971 w 1080000"/>
                <a:gd name="connsiteY7" fmla="*/ 938533 h 1262947"/>
                <a:gd name="connsiteX8" fmla="*/ 15626 w 1080000"/>
                <a:gd name="connsiteY8" fmla="*/ 931034 h 1262947"/>
                <a:gd name="connsiteX9" fmla="*/ 0 w 1080000"/>
                <a:gd name="connsiteY9" fmla="*/ 931034 h 1262947"/>
                <a:gd name="connsiteX0" fmla="*/ 540000 w 1080000"/>
                <a:gd name="connsiteY0" fmla="*/ 0 h 1262947"/>
                <a:gd name="connsiteX1" fmla="*/ 1080000 w 1080000"/>
                <a:gd name="connsiteY1" fmla="*/ 931034 h 1262947"/>
                <a:gd name="connsiteX2" fmla="*/ 1064374 w 1080000"/>
                <a:gd name="connsiteY2" fmla="*/ 931034 h 1262947"/>
                <a:gd name="connsiteX3" fmla="*/ 1069029 w 1080000"/>
                <a:gd name="connsiteY3" fmla="*/ 938533 h 1262947"/>
                <a:gd name="connsiteX4" fmla="*/ 1080000 w 1080000"/>
                <a:gd name="connsiteY4" fmla="*/ 992947 h 1262947"/>
                <a:gd name="connsiteX5" fmla="*/ 540000 w 1080000"/>
                <a:gd name="connsiteY5" fmla="*/ 1262947 h 1262947"/>
                <a:gd name="connsiteX6" fmla="*/ 0 w 1080000"/>
                <a:gd name="connsiteY6" fmla="*/ 992947 h 1262947"/>
                <a:gd name="connsiteX7" fmla="*/ 10971 w 1080000"/>
                <a:gd name="connsiteY7" fmla="*/ 938533 h 1262947"/>
                <a:gd name="connsiteX8" fmla="*/ 15626 w 1080000"/>
                <a:gd name="connsiteY8" fmla="*/ 931034 h 1262947"/>
                <a:gd name="connsiteX9" fmla="*/ 540000 w 1080000"/>
                <a:gd name="connsiteY9" fmla="*/ 0 h 1262947"/>
                <a:gd name="connsiteX0" fmla="*/ 540000 w 1080000"/>
                <a:gd name="connsiteY0" fmla="*/ 0 h 1262947"/>
                <a:gd name="connsiteX1" fmla="*/ 1064374 w 1080000"/>
                <a:gd name="connsiteY1" fmla="*/ 931034 h 1262947"/>
                <a:gd name="connsiteX2" fmla="*/ 1069029 w 1080000"/>
                <a:gd name="connsiteY2" fmla="*/ 938533 h 1262947"/>
                <a:gd name="connsiteX3" fmla="*/ 1080000 w 1080000"/>
                <a:gd name="connsiteY3" fmla="*/ 992947 h 1262947"/>
                <a:gd name="connsiteX4" fmla="*/ 540000 w 1080000"/>
                <a:gd name="connsiteY4" fmla="*/ 1262947 h 1262947"/>
                <a:gd name="connsiteX5" fmla="*/ 0 w 1080000"/>
                <a:gd name="connsiteY5" fmla="*/ 992947 h 1262947"/>
                <a:gd name="connsiteX6" fmla="*/ 10971 w 1080000"/>
                <a:gd name="connsiteY6" fmla="*/ 938533 h 1262947"/>
                <a:gd name="connsiteX7" fmla="*/ 15626 w 1080000"/>
                <a:gd name="connsiteY7" fmla="*/ 931034 h 1262947"/>
                <a:gd name="connsiteX8" fmla="*/ 540000 w 1080000"/>
                <a:gd name="connsiteY8" fmla="*/ 0 h 12629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80000" h="1262947">
                  <a:moveTo>
                    <a:pt x="540000" y="0"/>
                  </a:moveTo>
                  <a:lnTo>
                    <a:pt x="1064374" y="931034"/>
                  </a:lnTo>
                  <a:lnTo>
                    <a:pt x="1069029" y="938533"/>
                  </a:lnTo>
                  <a:cubicBezTo>
                    <a:pt x="1076223" y="956109"/>
                    <a:pt x="1080000" y="974307"/>
                    <a:pt x="1080000" y="992947"/>
                  </a:cubicBezTo>
                  <a:cubicBezTo>
                    <a:pt x="1080000" y="1142064"/>
                    <a:pt x="838234" y="1262947"/>
                    <a:pt x="540000" y="1262947"/>
                  </a:cubicBezTo>
                  <a:cubicBezTo>
                    <a:pt x="241766" y="1262947"/>
                    <a:pt x="0" y="1142064"/>
                    <a:pt x="0" y="992947"/>
                  </a:cubicBezTo>
                  <a:cubicBezTo>
                    <a:pt x="0" y="974307"/>
                    <a:pt x="3778" y="956109"/>
                    <a:pt x="10971" y="938533"/>
                  </a:cubicBezTo>
                  <a:lnTo>
                    <a:pt x="15626" y="931034"/>
                  </a:lnTo>
                  <a:lnTo>
                    <a:pt x="540000" y="0"/>
                  </a:lnTo>
                  <a:close/>
                </a:path>
              </a:pathLst>
            </a:custGeom>
            <a:gradFill>
              <a:gsLst>
                <a:gs pos="60000">
                  <a:schemeClr val="bg2">
                    <a:lumMod val="90000"/>
                    <a:lumOff val="10000"/>
                  </a:schemeClr>
                </a:gs>
                <a:gs pos="30000">
                  <a:schemeClr val="bg2">
                    <a:lumMod val="90000"/>
                    <a:lumOff val="10000"/>
                  </a:schemeClr>
                </a:gs>
                <a:gs pos="40000">
                  <a:schemeClr val="bg2">
                    <a:lumMod val="80000"/>
                    <a:lumOff val="20000"/>
                  </a:schemeClr>
                </a:gs>
                <a:gs pos="100000">
                  <a:schemeClr val="bg2"/>
                </a:gs>
              </a:gsLst>
              <a:lin ang="600000" scaled="0"/>
            </a:gradFill>
            <a:ln>
              <a:noFill/>
            </a:ln>
            <a:effectLst>
              <a:innerShdw blurRad="101600" dist="50800" dir="7320000">
                <a:schemeClr val="accent1">
                  <a:lumMod val="60000"/>
                  <a:lumOff val="40000"/>
                  <a:alpha val="2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2" name="Oval 11">
              <a:extLst>
                <a:ext uri="{FF2B5EF4-FFF2-40B4-BE49-F238E27FC236}">
                  <a16:creationId xmlns:a16="http://schemas.microsoft.com/office/drawing/2014/main" id="{FF99BB1F-6C9D-4972-9EF4-98ACD7BE71E5}"/>
                </a:ext>
              </a:extLst>
            </p:cNvPr>
            <p:cNvSpPr/>
            <p:nvPr/>
          </p:nvSpPr>
          <p:spPr>
            <a:xfrm rot="13500000">
              <a:off x="3544558" y="4858365"/>
              <a:ext cx="270000" cy="540001"/>
            </a:xfrm>
            <a:prstGeom prst="ellipse">
              <a:avLst/>
            </a:prstGeom>
            <a:gradFill>
              <a:gsLst>
                <a:gs pos="100000">
                  <a:schemeClr val="accent1">
                    <a:lumMod val="60000"/>
                    <a:lumOff val="40000"/>
                    <a:alpha val="0"/>
                  </a:schemeClr>
                </a:gs>
                <a:gs pos="0">
                  <a:schemeClr val="bg2">
                    <a:lumMod val="75000"/>
                    <a:lumOff val="25000"/>
                    <a:alpha val="33000"/>
                  </a:schemeClr>
                </a:gs>
              </a:gsLst>
              <a:lin ang="5400000" scaled="0"/>
            </a:gradFill>
            <a:ln>
              <a:noFill/>
            </a:ln>
            <a:effectLst>
              <a:innerShdw blurRad="1270000" dist="2540000">
                <a:schemeClr val="accent1">
                  <a:lumMod val="60000"/>
                  <a:lumOff val="40000"/>
                  <a:alpha val="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grpSp>
    </p:spTree>
    <p:extLst>
      <p:ext uri="{BB962C8B-B14F-4D97-AF65-F5344CB8AC3E}">
        <p14:creationId xmlns:p14="http://schemas.microsoft.com/office/powerpoint/2010/main" val="428412021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3_Introduction">
    <p:spTree>
      <p:nvGrpSpPr>
        <p:cNvPr id="1" name=""/>
        <p:cNvGrpSpPr/>
        <p:nvPr/>
      </p:nvGrpSpPr>
      <p:grpSpPr>
        <a:xfrm>
          <a:off x="0" y="0"/>
          <a:ext cx="0" cy="0"/>
          <a:chOff x="0" y="0"/>
          <a:chExt cx="0" cy="0"/>
        </a:xfrm>
      </p:grpSpPr>
      <p:sp>
        <p:nvSpPr>
          <p:cNvPr id="9" name="Title 1">
            <a:extLst>
              <a:ext uri="{FF2B5EF4-FFF2-40B4-BE49-F238E27FC236}">
                <a16:creationId xmlns:a16="http://schemas.microsoft.com/office/drawing/2014/main" id="{A458B3A1-C77D-4AFC-B2C8-79520B53C452}"/>
              </a:ext>
            </a:extLst>
          </p:cNvPr>
          <p:cNvSpPr>
            <a:spLocks noGrp="1"/>
          </p:cNvSpPr>
          <p:nvPr>
            <p:ph type="title"/>
          </p:nvPr>
        </p:nvSpPr>
        <p:spPr>
          <a:xfrm>
            <a:off x="550863" y="4507200"/>
            <a:ext cx="4500562" cy="1562959"/>
          </a:xfrm>
        </p:spPr>
        <p:txBody>
          <a:bodyPr wrap="square" anchor="t" anchorCtr="0">
            <a:noAutofit/>
          </a:bodyPr>
          <a:lstStyle/>
          <a:p>
            <a:r>
              <a:rPr lang="en-US"/>
              <a:t>Click to edit Master title style</a:t>
            </a:r>
            <a:endParaRPr lang="en-US" dirty="0"/>
          </a:p>
        </p:txBody>
      </p:sp>
      <p:sp>
        <p:nvSpPr>
          <p:cNvPr id="12" name="Picture Placeholder 11">
            <a:extLst>
              <a:ext uri="{FF2B5EF4-FFF2-40B4-BE49-F238E27FC236}">
                <a16:creationId xmlns:a16="http://schemas.microsoft.com/office/drawing/2014/main" id="{F551DA26-B267-4F28-B4D0-65B3EF6E1112}"/>
              </a:ext>
            </a:extLst>
          </p:cNvPr>
          <p:cNvSpPr>
            <a:spLocks noGrp="1"/>
          </p:cNvSpPr>
          <p:nvPr>
            <p:ph type="pic" sz="quarter" idx="13"/>
          </p:nvPr>
        </p:nvSpPr>
        <p:spPr>
          <a:xfrm>
            <a:off x="0" y="0"/>
            <a:ext cx="3054096" cy="3776472"/>
          </a:xfrm>
          <a:solidFill>
            <a:schemeClr val="accent5"/>
          </a:solidFill>
        </p:spPr>
        <p:txBody>
          <a:bodyPr>
            <a:noAutofit/>
          </a:bodyPr>
          <a:lstStyle/>
          <a:p>
            <a:r>
              <a:rPr lang="en-US"/>
              <a:t>Click icon to add picture</a:t>
            </a:r>
          </a:p>
        </p:txBody>
      </p:sp>
      <p:sp>
        <p:nvSpPr>
          <p:cNvPr id="18" name="Picture Placeholder 11">
            <a:extLst>
              <a:ext uri="{FF2B5EF4-FFF2-40B4-BE49-F238E27FC236}">
                <a16:creationId xmlns:a16="http://schemas.microsoft.com/office/drawing/2014/main" id="{95544A62-DA23-4840-99DE-09AFC8F4DC48}"/>
              </a:ext>
            </a:extLst>
          </p:cNvPr>
          <p:cNvSpPr>
            <a:spLocks noGrp="1"/>
          </p:cNvSpPr>
          <p:nvPr>
            <p:ph type="pic" sz="quarter" idx="14"/>
          </p:nvPr>
        </p:nvSpPr>
        <p:spPr>
          <a:xfrm>
            <a:off x="3054096" y="0"/>
            <a:ext cx="3054096" cy="3776472"/>
          </a:xfrm>
          <a:solidFill>
            <a:schemeClr val="accent5"/>
          </a:solidFill>
        </p:spPr>
        <p:txBody>
          <a:bodyPr>
            <a:noAutofit/>
          </a:bodyPr>
          <a:lstStyle/>
          <a:p>
            <a:r>
              <a:rPr lang="en-US"/>
              <a:t>Click icon to add picture</a:t>
            </a:r>
          </a:p>
        </p:txBody>
      </p:sp>
      <p:sp>
        <p:nvSpPr>
          <p:cNvPr id="19" name="Picture Placeholder 11">
            <a:extLst>
              <a:ext uri="{FF2B5EF4-FFF2-40B4-BE49-F238E27FC236}">
                <a16:creationId xmlns:a16="http://schemas.microsoft.com/office/drawing/2014/main" id="{0C91AF30-C5BB-4601-BDEB-E60C93A16933}"/>
              </a:ext>
            </a:extLst>
          </p:cNvPr>
          <p:cNvSpPr>
            <a:spLocks noGrp="1"/>
          </p:cNvSpPr>
          <p:nvPr>
            <p:ph type="pic" sz="quarter" idx="15"/>
          </p:nvPr>
        </p:nvSpPr>
        <p:spPr>
          <a:xfrm>
            <a:off x="6083808" y="0"/>
            <a:ext cx="3054096" cy="3776472"/>
          </a:xfrm>
          <a:solidFill>
            <a:schemeClr val="accent5"/>
          </a:solidFill>
        </p:spPr>
        <p:txBody>
          <a:bodyPr>
            <a:noAutofit/>
          </a:bodyPr>
          <a:lstStyle/>
          <a:p>
            <a:r>
              <a:rPr lang="en-US"/>
              <a:t>Click icon to add picture</a:t>
            </a:r>
          </a:p>
        </p:txBody>
      </p:sp>
      <p:sp>
        <p:nvSpPr>
          <p:cNvPr id="20" name="Picture Placeholder 11">
            <a:extLst>
              <a:ext uri="{FF2B5EF4-FFF2-40B4-BE49-F238E27FC236}">
                <a16:creationId xmlns:a16="http://schemas.microsoft.com/office/drawing/2014/main" id="{5B625AA5-EA5B-4115-A461-DA2C7087D83E}"/>
              </a:ext>
            </a:extLst>
          </p:cNvPr>
          <p:cNvSpPr>
            <a:spLocks noGrp="1"/>
          </p:cNvSpPr>
          <p:nvPr>
            <p:ph type="pic" sz="quarter" idx="16"/>
          </p:nvPr>
        </p:nvSpPr>
        <p:spPr>
          <a:xfrm>
            <a:off x="9137904" y="0"/>
            <a:ext cx="3054096" cy="3776472"/>
          </a:xfrm>
          <a:solidFill>
            <a:schemeClr val="accent5"/>
          </a:solidFill>
        </p:spPr>
        <p:txBody>
          <a:bodyPr>
            <a:noAutofit/>
          </a:bodyPr>
          <a:lstStyle/>
          <a:p>
            <a:r>
              <a:rPr lang="en-US"/>
              <a:t>Click icon to add picture</a:t>
            </a:r>
          </a:p>
        </p:txBody>
      </p:sp>
      <p:sp>
        <p:nvSpPr>
          <p:cNvPr id="2" name="Date Placeholder 1">
            <a:extLst>
              <a:ext uri="{FF2B5EF4-FFF2-40B4-BE49-F238E27FC236}">
                <a16:creationId xmlns:a16="http://schemas.microsoft.com/office/drawing/2014/main" id="{AB81B449-7B97-41DC-B23F-65EDCBD316A6}"/>
              </a:ext>
            </a:extLst>
          </p:cNvPr>
          <p:cNvSpPr>
            <a:spLocks noGrp="1"/>
          </p:cNvSpPr>
          <p:nvPr>
            <p:ph type="dt" sz="half" idx="10"/>
          </p:nvPr>
        </p:nvSpPr>
        <p:spPr/>
        <p:txBody>
          <a:bodyPr>
            <a:noAutofit/>
          </a:bodyPr>
          <a:lstStyle/>
          <a:p>
            <a:r>
              <a:rPr lang="en-US"/>
              <a:t>Tuesday, February 2, 20XX</a:t>
            </a:r>
          </a:p>
        </p:txBody>
      </p:sp>
      <p:sp>
        <p:nvSpPr>
          <p:cNvPr id="3" name="Footer Placeholder 2">
            <a:extLst>
              <a:ext uri="{FF2B5EF4-FFF2-40B4-BE49-F238E27FC236}">
                <a16:creationId xmlns:a16="http://schemas.microsoft.com/office/drawing/2014/main" id="{7C6B46D5-337B-4906-8412-4EEA3884FA7E}"/>
              </a:ext>
            </a:extLst>
          </p:cNvPr>
          <p:cNvSpPr>
            <a:spLocks noGrp="1"/>
          </p:cNvSpPr>
          <p:nvPr>
            <p:ph type="ftr" sz="quarter" idx="11"/>
          </p:nvPr>
        </p:nvSpPr>
        <p:spPr/>
        <p:txBody>
          <a:bodyPr>
            <a:noAutofit/>
          </a:bodyPr>
          <a:lstStyle/>
          <a:p>
            <a:r>
              <a:rPr lang="en-US"/>
              <a:t>Sample Footer Text</a:t>
            </a:r>
          </a:p>
        </p:txBody>
      </p:sp>
      <p:sp>
        <p:nvSpPr>
          <p:cNvPr id="4" name="Slide Number Placeholder 3">
            <a:extLst>
              <a:ext uri="{FF2B5EF4-FFF2-40B4-BE49-F238E27FC236}">
                <a16:creationId xmlns:a16="http://schemas.microsoft.com/office/drawing/2014/main" id="{E436F230-C9A7-407A-B923-873839C8D8A0}"/>
              </a:ext>
            </a:extLst>
          </p:cNvPr>
          <p:cNvSpPr>
            <a:spLocks noGrp="1"/>
          </p:cNvSpPr>
          <p:nvPr>
            <p:ph type="sldNum" sz="quarter" idx="12"/>
          </p:nvPr>
        </p:nvSpPr>
        <p:spPr/>
        <p:txBody>
          <a:bodyPr>
            <a:noAutofit/>
          </a:bodyPr>
          <a:lstStyle/>
          <a:p>
            <a:fld id="{DBA1B0FB-D917-4C8C-928F-313BD683BF39}" type="slidenum">
              <a:rPr lang="en-US" smtClean="0"/>
              <a:t>‹#›</a:t>
            </a:fld>
            <a:endParaRPr lang="en-US"/>
          </a:p>
        </p:txBody>
      </p:sp>
      <p:sp>
        <p:nvSpPr>
          <p:cNvPr id="11" name="Content Placeholder 6">
            <a:extLst>
              <a:ext uri="{FF2B5EF4-FFF2-40B4-BE49-F238E27FC236}">
                <a16:creationId xmlns:a16="http://schemas.microsoft.com/office/drawing/2014/main" id="{1B1AE41C-3196-4E6F-A3A8-313A92677FF3}"/>
              </a:ext>
            </a:extLst>
          </p:cNvPr>
          <p:cNvSpPr>
            <a:spLocks noGrp="1"/>
          </p:cNvSpPr>
          <p:nvPr>
            <p:ph sz="quarter" idx="15"/>
          </p:nvPr>
        </p:nvSpPr>
        <p:spPr>
          <a:xfrm>
            <a:off x="5262411" y="4508500"/>
            <a:ext cx="6221412" cy="1563688"/>
          </a:xfrm>
        </p:spPr>
        <p:txBody>
          <a:bodyPr>
            <a:noAutofit/>
          </a:bodyPr>
          <a:lstStyle>
            <a:lvl1pPr marL="228600" indent="-228600">
              <a:lnSpc>
                <a:spcPct val="100000"/>
              </a:lnSpc>
              <a:buFont typeface="Arial" panose="020B0604020202020204" pitchFamily="34" charset="0"/>
              <a:buChar char="•"/>
              <a:defRPr sz="2000"/>
            </a:lvl1pPr>
            <a:lvl2pPr>
              <a:buNone/>
              <a:defRPr sz="1900"/>
            </a:lvl2pPr>
            <a:lvl3pPr>
              <a:buNone/>
              <a:defRPr sz="1900"/>
            </a:lvl3pPr>
            <a:lvl4pPr>
              <a:buNone/>
              <a:defRPr sz="1900"/>
            </a:lvl4pPr>
            <a:lvl5pPr>
              <a:buNone/>
              <a:defRPr sz="1900"/>
            </a:lvl5pPr>
          </a:lstStyle>
          <a:p>
            <a:pPr lvl="0"/>
            <a:r>
              <a:rPr lang="en-US"/>
              <a:t>Click to edit Master text styles</a:t>
            </a:r>
          </a:p>
        </p:txBody>
      </p:sp>
    </p:spTree>
    <p:extLst>
      <p:ext uri="{BB962C8B-B14F-4D97-AF65-F5344CB8AC3E}">
        <p14:creationId xmlns:p14="http://schemas.microsoft.com/office/powerpoint/2010/main" val="257026072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5_Section break">
    <p:bg>
      <p:bgRef idx="1001">
        <a:schemeClr val="bg1"/>
      </p:bgRef>
    </p:bg>
    <p:spTree>
      <p:nvGrpSpPr>
        <p:cNvPr id="1" name=""/>
        <p:cNvGrpSpPr/>
        <p:nvPr/>
      </p:nvGrpSpPr>
      <p:grpSpPr>
        <a:xfrm>
          <a:off x="0" y="0"/>
          <a:ext cx="0" cy="0"/>
          <a:chOff x="0" y="0"/>
          <a:chExt cx="0" cy="0"/>
        </a:xfrm>
      </p:grpSpPr>
      <p:sp>
        <p:nvSpPr>
          <p:cNvPr id="8" name="Picture Placeholder 7">
            <a:extLst>
              <a:ext uri="{FF2B5EF4-FFF2-40B4-BE49-F238E27FC236}">
                <a16:creationId xmlns:a16="http://schemas.microsoft.com/office/drawing/2014/main" id="{F75B2FBE-0C5C-48AA-8D7F-9D5B7373CC9A}"/>
              </a:ext>
            </a:extLst>
          </p:cNvPr>
          <p:cNvSpPr>
            <a:spLocks noGrp="1"/>
          </p:cNvSpPr>
          <p:nvPr>
            <p:ph type="pic" sz="quarter" idx="13"/>
          </p:nvPr>
        </p:nvSpPr>
        <p:spPr>
          <a:xfrm>
            <a:off x="0" y="0"/>
            <a:ext cx="12192000" cy="6858000"/>
          </a:xfrm>
          <a:solidFill>
            <a:schemeClr val="bg2"/>
          </a:solidFill>
        </p:spPr>
        <p:txBody>
          <a:bodyPr/>
          <a:lstStyle/>
          <a:p>
            <a:r>
              <a:rPr lang="en-US"/>
              <a:t>Click icon to add picture</a:t>
            </a:r>
          </a:p>
        </p:txBody>
      </p:sp>
      <p:sp>
        <p:nvSpPr>
          <p:cNvPr id="16" name="Subtitle 2">
            <a:extLst>
              <a:ext uri="{FF2B5EF4-FFF2-40B4-BE49-F238E27FC236}">
                <a16:creationId xmlns:a16="http://schemas.microsoft.com/office/drawing/2014/main" id="{93411FC5-0B5A-4566-9984-827485AF9265}"/>
              </a:ext>
            </a:extLst>
          </p:cNvPr>
          <p:cNvSpPr>
            <a:spLocks noGrp="1"/>
          </p:cNvSpPr>
          <p:nvPr>
            <p:ph type="subTitle" idx="1"/>
          </p:nvPr>
        </p:nvSpPr>
        <p:spPr>
          <a:xfrm>
            <a:off x="0" y="3557281"/>
            <a:ext cx="6640285" cy="3300719"/>
          </a:xfrm>
          <a:gradFill>
            <a:gsLst>
              <a:gs pos="0">
                <a:schemeClr val="bg2">
                  <a:alpha val="0"/>
                </a:schemeClr>
              </a:gs>
              <a:gs pos="50000">
                <a:schemeClr val="bg2">
                  <a:alpha val="60000"/>
                </a:schemeClr>
              </a:gs>
            </a:gsLst>
            <a:lin ang="10800000" scaled="1"/>
          </a:gradFill>
        </p:spPr>
        <p:txBody>
          <a:bodyPr>
            <a:noAutofit/>
          </a:bodyPr>
          <a:lstStyle>
            <a:lvl1pPr marL="548640" indent="0">
              <a:lnSpc>
                <a:spcPct val="200000"/>
              </a:lnSpc>
              <a:buNone/>
              <a:defRPr/>
            </a:lvl1pPr>
          </a:lstStyle>
          <a:p>
            <a:r>
              <a:rPr lang="en-US">
                <a:solidFill>
                  <a:schemeClr val="tx1">
                    <a:alpha val="60000"/>
                  </a:schemeClr>
                </a:solidFill>
              </a:rPr>
              <a:t>Click to edit Master subtitle style</a:t>
            </a:r>
            <a:endParaRPr lang="en-US" dirty="0">
              <a:solidFill>
                <a:schemeClr val="tx1">
                  <a:alpha val="60000"/>
                </a:schemeClr>
              </a:solidFill>
            </a:endParaRPr>
          </a:p>
        </p:txBody>
      </p:sp>
      <p:sp>
        <p:nvSpPr>
          <p:cNvPr id="15" name="Title 1">
            <a:extLst>
              <a:ext uri="{FF2B5EF4-FFF2-40B4-BE49-F238E27FC236}">
                <a16:creationId xmlns:a16="http://schemas.microsoft.com/office/drawing/2014/main" id="{754E1219-253E-4FEF-A576-83857F44BA01}"/>
              </a:ext>
            </a:extLst>
          </p:cNvPr>
          <p:cNvSpPr>
            <a:spLocks noGrp="1"/>
          </p:cNvSpPr>
          <p:nvPr>
            <p:ph type="ctrTitle"/>
          </p:nvPr>
        </p:nvSpPr>
        <p:spPr>
          <a:xfrm>
            <a:off x="0" y="0"/>
            <a:ext cx="6640285" cy="3535509"/>
          </a:xfrm>
          <a:gradFill flip="none" rotWithShape="1">
            <a:gsLst>
              <a:gs pos="0">
                <a:schemeClr val="bg2">
                  <a:alpha val="0"/>
                </a:schemeClr>
              </a:gs>
              <a:gs pos="50000">
                <a:schemeClr val="bg2">
                  <a:alpha val="70000"/>
                </a:schemeClr>
              </a:gs>
            </a:gsLst>
            <a:lin ang="10800000" scaled="1"/>
            <a:tileRect/>
          </a:gradFill>
        </p:spPr>
        <p:txBody>
          <a:bodyPr anchor="b" anchorCtr="0">
            <a:noAutofit/>
          </a:bodyPr>
          <a:lstStyle>
            <a:lvl1pPr marL="548640">
              <a:spcAft>
                <a:spcPts val="1200"/>
              </a:spcAft>
              <a:defRPr sz="6400"/>
            </a:lvl1pPr>
          </a:lstStyle>
          <a:p>
            <a:r>
              <a:rPr lang="en-US"/>
              <a:t>Click to edit Master title style</a:t>
            </a:r>
            <a:endParaRPr lang="en-US" dirty="0"/>
          </a:p>
        </p:txBody>
      </p:sp>
    </p:spTree>
    <p:extLst>
      <p:ext uri="{BB962C8B-B14F-4D97-AF65-F5344CB8AC3E}">
        <p14:creationId xmlns:p14="http://schemas.microsoft.com/office/powerpoint/2010/main" val="2229304515"/>
      </p:ext>
    </p:extLst>
  </p:cSld>
  <p:clrMapOvr>
    <a:overrideClrMapping bg1="dk1" tx1="lt1" bg2="dk2" tx2="lt2" accent1="accent1" accent2="accent2" accent3="accent3" accent4="accent4" accent5="accent5" accent6="accent6" hlink="hlink" folHlink="folHlink"/>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8_Team">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E38C6F9E-A74F-4F54-9409-B6B93DF8CE78}"/>
              </a:ext>
              <a:ext uri="{C183D7F6-B498-43B3-948B-1728B52AA6E4}">
                <adec:decorative xmlns:adec="http://schemas.microsoft.com/office/drawing/2017/decorative" val="1"/>
              </a:ext>
            </a:extLst>
          </p:cNvPr>
          <p:cNvSpPr/>
          <p:nvPr userDrawn="1"/>
        </p:nvSpPr>
        <p:spPr>
          <a:xfrm>
            <a:off x="0" y="5773729"/>
            <a:ext cx="12192000" cy="1084271"/>
          </a:xfrm>
          <a:prstGeom prst="rect">
            <a:avLst/>
          </a:prstGeom>
          <a:gradFill flip="none" rotWithShape="1">
            <a:gsLst>
              <a:gs pos="100000">
                <a:schemeClr val="bg2">
                  <a:alpha val="60000"/>
                </a:schemeClr>
              </a:gs>
              <a:gs pos="40000">
                <a:schemeClr val="bg2">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a:p>
        </p:txBody>
      </p:sp>
      <p:sp>
        <p:nvSpPr>
          <p:cNvPr id="34" name="Oval 33">
            <a:extLst>
              <a:ext uri="{FF2B5EF4-FFF2-40B4-BE49-F238E27FC236}">
                <a16:creationId xmlns:a16="http://schemas.microsoft.com/office/drawing/2014/main" id="{6F0F71C5-78A4-4793-9BD4-3DF0EE3E3EB7}"/>
              </a:ext>
              <a:ext uri="{C183D7F6-B498-43B3-948B-1728B52AA6E4}">
                <adec:decorative xmlns:adec="http://schemas.microsoft.com/office/drawing/2017/decorative" val="1"/>
              </a:ext>
            </a:extLst>
          </p:cNvPr>
          <p:cNvSpPr>
            <a:spLocks noChangeAspect="1"/>
          </p:cNvSpPr>
          <p:nvPr userDrawn="1"/>
        </p:nvSpPr>
        <p:spPr>
          <a:xfrm>
            <a:off x="10288775" y="762609"/>
            <a:ext cx="1080000" cy="1080000"/>
          </a:xfrm>
          <a:prstGeom prst="ellipse">
            <a:avLst/>
          </a:prstGeom>
          <a:gradFill flip="none" rotWithShape="1">
            <a:gsLst>
              <a:gs pos="100000">
                <a:schemeClr val="bg2">
                  <a:lumMod val="50000"/>
                  <a:lumOff val="50000"/>
                </a:schemeClr>
              </a:gs>
              <a:gs pos="60000">
                <a:schemeClr val="bg2">
                  <a:lumMod val="100000"/>
                </a:schemeClr>
              </a:gs>
            </a:gsLst>
            <a:path path="circle">
              <a:fillToRect l="100000" b="100000"/>
            </a:path>
            <a:tileRect t="-100000" r="-100000"/>
          </a:gradFill>
          <a:ln>
            <a:noFill/>
          </a:ln>
          <a:effectLst>
            <a:innerShdw blurRad="254000" dist="127000" dir="2700000">
              <a:schemeClr val="accent1">
                <a:lumMod val="60000"/>
                <a:lumOff val="40000"/>
                <a:alpha val="40000"/>
              </a:schemeClr>
            </a:innerShdw>
            <a:softEdge rad="0"/>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40" name="Title 5">
            <a:extLst>
              <a:ext uri="{FF2B5EF4-FFF2-40B4-BE49-F238E27FC236}">
                <a16:creationId xmlns:a16="http://schemas.microsoft.com/office/drawing/2014/main" id="{36F60F77-4CC9-4F86-B70A-85012C6588A0}"/>
              </a:ext>
            </a:extLst>
          </p:cNvPr>
          <p:cNvSpPr>
            <a:spLocks noGrp="1"/>
          </p:cNvSpPr>
          <p:nvPr>
            <p:ph type="ctrTitle" hasCustomPrompt="1"/>
          </p:nvPr>
        </p:nvSpPr>
        <p:spPr>
          <a:xfrm>
            <a:off x="548640" y="548640"/>
            <a:ext cx="8281987" cy="1253041"/>
          </a:xfrm>
        </p:spPr>
        <p:txBody>
          <a:bodyPr>
            <a:noAutofit/>
          </a:bodyPr>
          <a:lstStyle/>
          <a:p>
            <a:r>
              <a:rPr lang="en-US" dirty="0"/>
              <a:t>Team</a:t>
            </a:r>
          </a:p>
        </p:txBody>
      </p:sp>
      <p:grpSp>
        <p:nvGrpSpPr>
          <p:cNvPr id="51" name="Group 50">
            <a:extLst>
              <a:ext uri="{FF2B5EF4-FFF2-40B4-BE49-F238E27FC236}">
                <a16:creationId xmlns:a16="http://schemas.microsoft.com/office/drawing/2014/main" id="{E6093F87-C1F6-4FAB-B891-6F7D7FC20751}"/>
              </a:ext>
              <a:ext uri="{C183D7F6-B498-43B3-948B-1728B52AA6E4}">
                <adec:decorative xmlns:adec="http://schemas.microsoft.com/office/drawing/2017/decorative" val="1"/>
              </a:ext>
            </a:extLst>
          </p:cNvPr>
          <p:cNvGrpSpPr/>
          <p:nvPr userDrawn="1"/>
        </p:nvGrpSpPr>
        <p:grpSpPr>
          <a:xfrm>
            <a:off x="1800565" y="4518946"/>
            <a:ext cx="1980001" cy="1363916"/>
            <a:chOff x="4879602" y="3781429"/>
            <a:chExt cx="1980001" cy="1363916"/>
          </a:xfrm>
        </p:grpSpPr>
        <p:sp>
          <p:nvSpPr>
            <p:cNvPr id="52" name="Freeform: Shape 51">
              <a:extLst>
                <a:ext uri="{FF2B5EF4-FFF2-40B4-BE49-F238E27FC236}">
                  <a16:creationId xmlns:a16="http://schemas.microsoft.com/office/drawing/2014/main" id="{E1A4FD5C-1E5B-46D1-BA9D-99928D19AF04}"/>
                </a:ext>
              </a:extLst>
            </p:cNvPr>
            <p:cNvSpPr>
              <a:spLocks noChangeAspect="1"/>
            </p:cNvSpPr>
            <p:nvPr/>
          </p:nvSpPr>
          <p:spPr>
            <a:xfrm rot="18900000" flipV="1">
              <a:off x="5005634" y="4191206"/>
              <a:ext cx="1853969" cy="926985"/>
            </a:xfrm>
            <a:custGeom>
              <a:avLst/>
              <a:gdLst>
                <a:gd name="connsiteX0" fmla="*/ 1329373 w 2658746"/>
                <a:gd name="connsiteY0" fmla="*/ 0 h 1329373"/>
                <a:gd name="connsiteX1" fmla="*/ 2658746 w 2658746"/>
                <a:gd name="connsiteY1" fmla="*/ 1329373 h 1329373"/>
                <a:gd name="connsiteX2" fmla="*/ 1994059 w 2658746"/>
                <a:gd name="connsiteY2" fmla="*/ 1329373 h 1329373"/>
                <a:gd name="connsiteX3" fmla="*/ 1329373 w 2658746"/>
                <a:gd name="connsiteY3" fmla="*/ 664687 h 1329373"/>
                <a:gd name="connsiteX4" fmla="*/ 664687 w 2658746"/>
                <a:gd name="connsiteY4" fmla="*/ 1329373 h 1329373"/>
                <a:gd name="connsiteX5" fmla="*/ 0 w 2658746"/>
                <a:gd name="connsiteY5" fmla="*/ 1329373 h 1329373"/>
                <a:gd name="connsiteX6" fmla="*/ 1329373 w 2658746"/>
                <a:gd name="connsiteY6" fmla="*/ 0 h 1329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58746" h="1329373">
                  <a:moveTo>
                    <a:pt x="1329373" y="0"/>
                  </a:moveTo>
                  <a:cubicBezTo>
                    <a:pt x="2063565" y="0"/>
                    <a:pt x="2658746" y="595181"/>
                    <a:pt x="2658746" y="1329373"/>
                  </a:cubicBezTo>
                  <a:lnTo>
                    <a:pt x="1994059" y="1329373"/>
                  </a:lnTo>
                  <a:cubicBezTo>
                    <a:pt x="1994059" y="962277"/>
                    <a:pt x="1696469" y="664687"/>
                    <a:pt x="1329373" y="664687"/>
                  </a:cubicBezTo>
                  <a:cubicBezTo>
                    <a:pt x="962277" y="664687"/>
                    <a:pt x="664687" y="962277"/>
                    <a:pt x="664687" y="1329373"/>
                  </a:cubicBezTo>
                  <a:lnTo>
                    <a:pt x="0" y="1329373"/>
                  </a:lnTo>
                  <a:cubicBezTo>
                    <a:pt x="0" y="595181"/>
                    <a:pt x="595181" y="0"/>
                    <a:pt x="1329373" y="0"/>
                  </a:cubicBezTo>
                  <a:close/>
                </a:path>
              </a:pathLst>
            </a:custGeom>
            <a:solidFill>
              <a:schemeClr val="bg2"/>
            </a:solidFill>
            <a:ln>
              <a:noFill/>
            </a:ln>
            <a:effectLst>
              <a:innerShdw blurRad="254000" dist="50800" dir="16200000">
                <a:schemeClr val="accent1">
                  <a:lumMod val="40000"/>
                  <a:lumOff val="60000"/>
                  <a:alpha val="4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a:p>
          </p:txBody>
        </p:sp>
        <p:sp>
          <p:nvSpPr>
            <p:cNvPr id="53" name="Freeform: Shape 52">
              <a:extLst>
                <a:ext uri="{FF2B5EF4-FFF2-40B4-BE49-F238E27FC236}">
                  <a16:creationId xmlns:a16="http://schemas.microsoft.com/office/drawing/2014/main" id="{B7DF0ED5-A971-408F-A055-C7E5D7A623CD}"/>
                </a:ext>
              </a:extLst>
            </p:cNvPr>
            <p:cNvSpPr>
              <a:spLocks noChangeAspect="1"/>
            </p:cNvSpPr>
            <p:nvPr/>
          </p:nvSpPr>
          <p:spPr>
            <a:xfrm rot="18900000" flipV="1">
              <a:off x="4957101" y="4052255"/>
              <a:ext cx="1853969" cy="1093090"/>
            </a:xfrm>
            <a:custGeom>
              <a:avLst/>
              <a:gdLst>
                <a:gd name="connsiteX0" fmla="*/ 1329373 w 2658746"/>
                <a:gd name="connsiteY0" fmla="*/ 0 h 1329373"/>
                <a:gd name="connsiteX1" fmla="*/ 2658746 w 2658746"/>
                <a:gd name="connsiteY1" fmla="*/ 1329373 h 1329373"/>
                <a:gd name="connsiteX2" fmla="*/ 1994059 w 2658746"/>
                <a:gd name="connsiteY2" fmla="*/ 1329373 h 1329373"/>
                <a:gd name="connsiteX3" fmla="*/ 1329373 w 2658746"/>
                <a:gd name="connsiteY3" fmla="*/ 664687 h 1329373"/>
                <a:gd name="connsiteX4" fmla="*/ 664687 w 2658746"/>
                <a:gd name="connsiteY4" fmla="*/ 1329373 h 1329373"/>
                <a:gd name="connsiteX5" fmla="*/ 0 w 2658746"/>
                <a:gd name="connsiteY5" fmla="*/ 1329373 h 1329373"/>
                <a:gd name="connsiteX6" fmla="*/ 1329373 w 2658746"/>
                <a:gd name="connsiteY6" fmla="*/ 0 h 1329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58746" h="1329373">
                  <a:moveTo>
                    <a:pt x="1329373" y="0"/>
                  </a:moveTo>
                  <a:cubicBezTo>
                    <a:pt x="2063565" y="0"/>
                    <a:pt x="2658746" y="595181"/>
                    <a:pt x="2658746" y="1329373"/>
                  </a:cubicBezTo>
                  <a:lnTo>
                    <a:pt x="1994059" y="1329373"/>
                  </a:lnTo>
                  <a:cubicBezTo>
                    <a:pt x="1994059" y="962277"/>
                    <a:pt x="1696469" y="664687"/>
                    <a:pt x="1329373" y="664687"/>
                  </a:cubicBezTo>
                  <a:cubicBezTo>
                    <a:pt x="962277" y="664687"/>
                    <a:pt x="664687" y="962277"/>
                    <a:pt x="664687" y="1329373"/>
                  </a:cubicBezTo>
                  <a:lnTo>
                    <a:pt x="0" y="1329373"/>
                  </a:lnTo>
                  <a:cubicBezTo>
                    <a:pt x="0" y="595181"/>
                    <a:pt x="595181" y="0"/>
                    <a:pt x="1329373" y="0"/>
                  </a:cubicBezTo>
                  <a:close/>
                </a:path>
              </a:pathLst>
            </a:custGeom>
            <a:solidFill>
              <a:schemeClr val="bg2">
                <a:lumMod val="50000"/>
                <a:lumOff val="50000"/>
                <a:alpha val="40000"/>
              </a:schemeClr>
            </a:solidFill>
            <a:ln>
              <a:noFill/>
            </a:ln>
            <a:effectLst>
              <a:softEdge rad="190500"/>
            </a:effectLst>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a:solidFill>
                  <a:schemeClr val="tx1"/>
                </a:solidFill>
              </a:endParaRPr>
            </a:p>
          </p:txBody>
        </p:sp>
        <p:sp>
          <p:nvSpPr>
            <p:cNvPr id="54" name="Oval 53">
              <a:extLst>
                <a:ext uri="{FF2B5EF4-FFF2-40B4-BE49-F238E27FC236}">
                  <a16:creationId xmlns:a16="http://schemas.microsoft.com/office/drawing/2014/main" id="{AA81F353-4C5B-4A37-9846-2C1E2D0FC25F}"/>
                </a:ext>
              </a:extLst>
            </p:cNvPr>
            <p:cNvSpPr/>
            <p:nvPr/>
          </p:nvSpPr>
          <p:spPr>
            <a:xfrm rot="13500000" flipV="1">
              <a:off x="6040374" y="3601683"/>
              <a:ext cx="107098" cy="466589"/>
            </a:xfrm>
            <a:prstGeom prst="ellipse">
              <a:avLst/>
            </a:prstGeom>
            <a:solidFill>
              <a:schemeClr val="bg2">
                <a:lumMod val="90000"/>
                <a:lumOff val="10000"/>
              </a:schemeClr>
            </a:solidFill>
            <a:ln>
              <a:noFill/>
            </a:ln>
            <a:effectLst>
              <a:innerShdw blurRad="63500" dist="2540000">
                <a:schemeClr val="accent1">
                  <a:lumMod val="60000"/>
                  <a:lumOff val="40000"/>
                  <a:alpha val="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55" name="Oval 54">
              <a:extLst>
                <a:ext uri="{FF2B5EF4-FFF2-40B4-BE49-F238E27FC236}">
                  <a16:creationId xmlns:a16="http://schemas.microsoft.com/office/drawing/2014/main" id="{42B74EA3-11CE-4D3F-99AD-162563447653}"/>
                </a:ext>
              </a:extLst>
            </p:cNvPr>
            <p:cNvSpPr/>
            <p:nvPr/>
          </p:nvSpPr>
          <p:spPr>
            <a:xfrm rot="13500000" flipV="1">
              <a:off x="5059348" y="4582709"/>
              <a:ext cx="107098" cy="466589"/>
            </a:xfrm>
            <a:prstGeom prst="ellipse">
              <a:avLst/>
            </a:prstGeom>
            <a:solidFill>
              <a:schemeClr val="bg2">
                <a:lumMod val="90000"/>
                <a:lumOff val="10000"/>
              </a:schemeClr>
            </a:solidFill>
            <a:ln>
              <a:noFill/>
            </a:ln>
            <a:effectLst>
              <a:innerShdw blurRad="63500" dist="2540000">
                <a:schemeClr val="accent1">
                  <a:lumMod val="60000"/>
                  <a:lumOff val="40000"/>
                  <a:alpha val="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grpSp>
      <p:sp>
        <p:nvSpPr>
          <p:cNvPr id="56" name="Picture Placeholder 55">
            <a:extLst>
              <a:ext uri="{FF2B5EF4-FFF2-40B4-BE49-F238E27FC236}">
                <a16:creationId xmlns:a16="http://schemas.microsoft.com/office/drawing/2014/main" id="{8F41896B-6DDA-4F82-9F74-3EBF93A3CD58}"/>
              </a:ext>
            </a:extLst>
          </p:cNvPr>
          <p:cNvSpPr>
            <a:spLocks noGrp="1"/>
          </p:cNvSpPr>
          <p:nvPr>
            <p:ph type="pic" sz="quarter" idx="13"/>
          </p:nvPr>
        </p:nvSpPr>
        <p:spPr>
          <a:xfrm>
            <a:off x="1078992" y="1990724"/>
            <a:ext cx="1691640" cy="1435608"/>
          </a:xfrm>
          <a:solidFill>
            <a:schemeClr val="accent5"/>
          </a:solidFill>
        </p:spPr>
        <p:txBody>
          <a:bodyPr>
            <a:noAutofit/>
          </a:bodyPr>
          <a:lstStyle/>
          <a:p>
            <a:r>
              <a:rPr lang="en-US"/>
              <a:t>Click icon to add picture</a:t>
            </a:r>
          </a:p>
        </p:txBody>
      </p:sp>
      <p:sp>
        <p:nvSpPr>
          <p:cNvPr id="57" name="Picture Placeholder 55">
            <a:extLst>
              <a:ext uri="{FF2B5EF4-FFF2-40B4-BE49-F238E27FC236}">
                <a16:creationId xmlns:a16="http://schemas.microsoft.com/office/drawing/2014/main" id="{EF85499B-C29A-4C8B-922C-7CE4771E352C}"/>
              </a:ext>
            </a:extLst>
          </p:cNvPr>
          <p:cNvSpPr>
            <a:spLocks noGrp="1"/>
          </p:cNvSpPr>
          <p:nvPr>
            <p:ph type="pic" sz="quarter" idx="14"/>
          </p:nvPr>
        </p:nvSpPr>
        <p:spPr>
          <a:xfrm>
            <a:off x="3838384" y="1990724"/>
            <a:ext cx="1691640" cy="1435608"/>
          </a:xfrm>
          <a:solidFill>
            <a:schemeClr val="accent5"/>
          </a:solidFill>
        </p:spPr>
        <p:txBody>
          <a:bodyPr>
            <a:noAutofit/>
          </a:bodyPr>
          <a:lstStyle/>
          <a:p>
            <a:r>
              <a:rPr lang="en-US"/>
              <a:t>Click icon to add picture</a:t>
            </a:r>
          </a:p>
        </p:txBody>
      </p:sp>
      <p:sp>
        <p:nvSpPr>
          <p:cNvPr id="58" name="Picture Placeholder 55">
            <a:extLst>
              <a:ext uri="{FF2B5EF4-FFF2-40B4-BE49-F238E27FC236}">
                <a16:creationId xmlns:a16="http://schemas.microsoft.com/office/drawing/2014/main" id="{F82A1DB8-0AE7-4E17-B07B-FCF45B85EE17}"/>
              </a:ext>
            </a:extLst>
          </p:cNvPr>
          <p:cNvSpPr>
            <a:spLocks noGrp="1"/>
          </p:cNvSpPr>
          <p:nvPr>
            <p:ph type="pic" sz="quarter" idx="15"/>
          </p:nvPr>
        </p:nvSpPr>
        <p:spPr>
          <a:xfrm>
            <a:off x="6661976" y="1993392"/>
            <a:ext cx="1691640" cy="1435608"/>
          </a:xfrm>
          <a:solidFill>
            <a:schemeClr val="accent5"/>
          </a:solidFill>
        </p:spPr>
        <p:txBody>
          <a:bodyPr>
            <a:noAutofit/>
          </a:bodyPr>
          <a:lstStyle/>
          <a:p>
            <a:r>
              <a:rPr lang="en-US"/>
              <a:t>Click icon to add picture</a:t>
            </a:r>
            <a:endParaRPr lang="en-US" dirty="0"/>
          </a:p>
        </p:txBody>
      </p:sp>
      <p:sp>
        <p:nvSpPr>
          <p:cNvPr id="59" name="Picture Placeholder 55">
            <a:extLst>
              <a:ext uri="{FF2B5EF4-FFF2-40B4-BE49-F238E27FC236}">
                <a16:creationId xmlns:a16="http://schemas.microsoft.com/office/drawing/2014/main" id="{A83EEB6C-83B7-471D-B5A4-4071534048D2}"/>
              </a:ext>
            </a:extLst>
          </p:cNvPr>
          <p:cNvSpPr>
            <a:spLocks noGrp="1"/>
          </p:cNvSpPr>
          <p:nvPr>
            <p:ph type="pic" sz="quarter" idx="16"/>
          </p:nvPr>
        </p:nvSpPr>
        <p:spPr>
          <a:xfrm>
            <a:off x="9485568" y="1990724"/>
            <a:ext cx="1691640" cy="1435608"/>
          </a:xfrm>
          <a:solidFill>
            <a:schemeClr val="accent5"/>
          </a:solidFill>
        </p:spPr>
        <p:txBody>
          <a:bodyPr>
            <a:noAutofit/>
          </a:bodyPr>
          <a:lstStyle/>
          <a:p>
            <a:r>
              <a:rPr lang="en-US"/>
              <a:t>Click icon to add picture</a:t>
            </a:r>
          </a:p>
        </p:txBody>
      </p:sp>
      <p:sp>
        <p:nvSpPr>
          <p:cNvPr id="63" name="Text Placeholder 62">
            <a:extLst>
              <a:ext uri="{FF2B5EF4-FFF2-40B4-BE49-F238E27FC236}">
                <a16:creationId xmlns:a16="http://schemas.microsoft.com/office/drawing/2014/main" id="{17A96A8C-F792-485A-9BB9-4DEDCA0CE6B8}"/>
              </a:ext>
            </a:extLst>
          </p:cNvPr>
          <p:cNvSpPr>
            <a:spLocks noGrp="1"/>
          </p:cNvSpPr>
          <p:nvPr>
            <p:ph type="body" sz="quarter" idx="18" hasCustomPrompt="1"/>
          </p:nvPr>
        </p:nvSpPr>
        <p:spPr>
          <a:xfrm>
            <a:off x="1079500" y="3781425"/>
            <a:ext cx="1711325" cy="365760"/>
          </a:xfrm>
        </p:spPr>
        <p:txBody>
          <a:bodyPr>
            <a:noAutofit/>
          </a:bodyPr>
          <a:lstStyle>
            <a:lvl1pPr>
              <a:buNone/>
              <a:defRPr sz="2000" b="1"/>
            </a:lvl1pPr>
          </a:lstStyle>
          <a:p>
            <a:pPr lvl="0"/>
            <a:r>
              <a:rPr lang="en-US" dirty="0"/>
              <a:t>Name</a:t>
            </a:r>
          </a:p>
        </p:txBody>
      </p:sp>
      <p:sp>
        <p:nvSpPr>
          <p:cNvPr id="61" name="Text Placeholder 60">
            <a:extLst>
              <a:ext uri="{FF2B5EF4-FFF2-40B4-BE49-F238E27FC236}">
                <a16:creationId xmlns:a16="http://schemas.microsoft.com/office/drawing/2014/main" id="{6C65AE07-519E-4E3B-8521-621C8343914D}"/>
              </a:ext>
            </a:extLst>
          </p:cNvPr>
          <p:cNvSpPr>
            <a:spLocks noGrp="1"/>
          </p:cNvSpPr>
          <p:nvPr>
            <p:ph type="body" sz="quarter" idx="17" hasCustomPrompt="1"/>
          </p:nvPr>
        </p:nvSpPr>
        <p:spPr>
          <a:xfrm>
            <a:off x="1078733" y="4232949"/>
            <a:ext cx="1711572" cy="638175"/>
          </a:xfrm>
        </p:spPr>
        <p:txBody>
          <a:bodyPr>
            <a:noAutofit/>
          </a:bodyPr>
          <a:lstStyle>
            <a:lvl1pPr>
              <a:buNone/>
              <a:defRPr sz="1800"/>
            </a:lvl1pPr>
          </a:lstStyle>
          <a:p>
            <a:pPr lvl="0"/>
            <a:r>
              <a:rPr lang="en-US" dirty="0"/>
              <a:t>Title</a:t>
            </a:r>
          </a:p>
        </p:txBody>
      </p:sp>
      <p:sp>
        <p:nvSpPr>
          <p:cNvPr id="65" name="Text Placeholder 62">
            <a:extLst>
              <a:ext uri="{FF2B5EF4-FFF2-40B4-BE49-F238E27FC236}">
                <a16:creationId xmlns:a16="http://schemas.microsoft.com/office/drawing/2014/main" id="{FB878318-C287-428B-8105-429BC4B03F55}"/>
              </a:ext>
            </a:extLst>
          </p:cNvPr>
          <p:cNvSpPr>
            <a:spLocks noGrp="1"/>
          </p:cNvSpPr>
          <p:nvPr>
            <p:ph type="body" sz="quarter" idx="20" hasCustomPrompt="1"/>
          </p:nvPr>
        </p:nvSpPr>
        <p:spPr>
          <a:xfrm>
            <a:off x="3839151" y="3781425"/>
            <a:ext cx="1711325" cy="365760"/>
          </a:xfrm>
        </p:spPr>
        <p:txBody>
          <a:bodyPr>
            <a:noAutofit/>
          </a:bodyPr>
          <a:lstStyle>
            <a:lvl1pPr>
              <a:buNone/>
              <a:defRPr sz="2000" b="1"/>
            </a:lvl1pPr>
          </a:lstStyle>
          <a:p>
            <a:pPr lvl="0"/>
            <a:r>
              <a:rPr lang="en-US" dirty="0"/>
              <a:t>Name</a:t>
            </a:r>
          </a:p>
        </p:txBody>
      </p:sp>
      <p:sp>
        <p:nvSpPr>
          <p:cNvPr id="64" name="Text Placeholder 60">
            <a:extLst>
              <a:ext uri="{FF2B5EF4-FFF2-40B4-BE49-F238E27FC236}">
                <a16:creationId xmlns:a16="http://schemas.microsoft.com/office/drawing/2014/main" id="{1465E516-2CEF-4F9E-9375-7D41DCFCBB41}"/>
              </a:ext>
            </a:extLst>
          </p:cNvPr>
          <p:cNvSpPr>
            <a:spLocks noGrp="1"/>
          </p:cNvSpPr>
          <p:nvPr>
            <p:ph type="body" sz="quarter" idx="19" hasCustomPrompt="1"/>
          </p:nvPr>
        </p:nvSpPr>
        <p:spPr>
          <a:xfrm>
            <a:off x="3838384" y="4232949"/>
            <a:ext cx="1711572" cy="638175"/>
          </a:xfrm>
        </p:spPr>
        <p:txBody>
          <a:bodyPr>
            <a:noAutofit/>
          </a:bodyPr>
          <a:lstStyle>
            <a:lvl1pPr>
              <a:buNone/>
              <a:defRPr sz="1800"/>
            </a:lvl1pPr>
          </a:lstStyle>
          <a:p>
            <a:pPr lvl="0"/>
            <a:r>
              <a:rPr lang="en-US" dirty="0"/>
              <a:t>Title</a:t>
            </a:r>
          </a:p>
        </p:txBody>
      </p:sp>
      <p:sp>
        <p:nvSpPr>
          <p:cNvPr id="67" name="Text Placeholder 62">
            <a:extLst>
              <a:ext uri="{FF2B5EF4-FFF2-40B4-BE49-F238E27FC236}">
                <a16:creationId xmlns:a16="http://schemas.microsoft.com/office/drawing/2014/main" id="{FE012CE3-36AA-4016-A88E-27BCFFEFD69F}"/>
              </a:ext>
            </a:extLst>
          </p:cNvPr>
          <p:cNvSpPr>
            <a:spLocks noGrp="1"/>
          </p:cNvSpPr>
          <p:nvPr>
            <p:ph type="body" sz="quarter" idx="22" hasCustomPrompt="1"/>
          </p:nvPr>
        </p:nvSpPr>
        <p:spPr>
          <a:xfrm>
            <a:off x="6662743" y="3781425"/>
            <a:ext cx="1711325" cy="365760"/>
          </a:xfrm>
        </p:spPr>
        <p:txBody>
          <a:bodyPr>
            <a:noAutofit/>
          </a:bodyPr>
          <a:lstStyle>
            <a:lvl1pPr>
              <a:buNone/>
              <a:defRPr sz="2000" b="1"/>
            </a:lvl1pPr>
          </a:lstStyle>
          <a:p>
            <a:pPr lvl="0"/>
            <a:r>
              <a:rPr lang="en-US" dirty="0"/>
              <a:t>Name</a:t>
            </a:r>
          </a:p>
        </p:txBody>
      </p:sp>
      <p:sp>
        <p:nvSpPr>
          <p:cNvPr id="66" name="Text Placeholder 60">
            <a:extLst>
              <a:ext uri="{FF2B5EF4-FFF2-40B4-BE49-F238E27FC236}">
                <a16:creationId xmlns:a16="http://schemas.microsoft.com/office/drawing/2014/main" id="{8D5671AF-0137-4226-8A84-2784817E519C}"/>
              </a:ext>
            </a:extLst>
          </p:cNvPr>
          <p:cNvSpPr>
            <a:spLocks noGrp="1"/>
          </p:cNvSpPr>
          <p:nvPr>
            <p:ph type="body" sz="quarter" idx="21" hasCustomPrompt="1"/>
          </p:nvPr>
        </p:nvSpPr>
        <p:spPr>
          <a:xfrm>
            <a:off x="6661976" y="4232949"/>
            <a:ext cx="1711572" cy="638175"/>
          </a:xfrm>
        </p:spPr>
        <p:txBody>
          <a:bodyPr>
            <a:noAutofit/>
          </a:bodyPr>
          <a:lstStyle>
            <a:lvl1pPr>
              <a:buNone/>
              <a:defRPr sz="1800"/>
            </a:lvl1pPr>
          </a:lstStyle>
          <a:p>
            <a:pPr lvl="0"/>
            <a:r>
              <a:rPr lang="en-US" dirty="0"/>
              <a:t>Title</a:t>
            </a:r>
          </a:p>
        </p:txBody>
      </p:sp>
      <p:sp>
        <p:nvSpPr>
          <p:cNvPr id="69" name="Text Placeholder 62">
            <a:extLst>
              <a:ext uri="{FF2B5EF4-FFF2-40B4-BE49-F238E27FC236}">
                <a16:creationId xmlns:a16="http://schemas.microsoft.com/office/drawing/2014/main" id="{DA1587F0-23BF-4FB8-B06C-2B0AA928E931}"/>
              </a:ext>
            </a:extLst>
          </p:cNvPr>
          <p:cNvSpPr>
            <a:spLocks noGrp="1"/>
          </p:cNvSpPr>
          <p:nvPr>
            <p:ph type="body" sz="quarter" idx="24" hasCustomPrompt="1"/>
          </p:nvPr>
        </p:nvSpPr>
        <p:spPr>
          <a:xfrm>
            <a:off x="9433112" y="3787288"/>
            <a:ext cx="1711325" cy="365760"/>
          </a:xfrm>
        </p:spPr>
        <p:txBody>
          <a:bodyPr>
            <a:noAutofit/>
          </a:bodyPr>
          <a:lstStyle>
            <a:lvl1pPr>
              <a:buNone/>
              <a:defRPr sz="2000" b="1"/>
            </a:lvl1pPr>
          </a:lstStyle>
          <a:p>
            <a:pPr lvl="0"/>
            <a:r>
              <a:rPr lang="en-US" dirty="0"/>
              <a:t>Name</a:t>
            </a:r>
          </a:p>
        </p:txBody>
      </p:sp>
      <p:sp>
        <p:nvSpPr>
          <p:cNvPr id="68" name="Text Placeholder 60">
            <a:extLst>
              <a:ext uri="{FF2B5EF4-FFF2-40B4-BE49-F238E27FC236}">
                <a16:creationId xmlns:a16="http://schemas.microsoft.com/office/drawing/2014/main" id="{565C0B22-B5E7-44BB-A17C-7FB5BB5D82BB}"/>
              </a:ext>
            </a:extLst>
          </p:cNvPr>
          <p:cNvSpPr>
            <a:spLocks noGrp="1"/>
          </p:cNvSpPr>
          <p:nvPr>
            <p:ph type="body" sz="quarter" idx="23" hasCustomPrompt="1"/>
          </p:nvPr>
        </p:nvSpPr>
        <p:spPr>
          <a:xfrm>
            <a:off x="9432345" y="4238812"/>
            <a:ext cx="1711572" cy="638175"/>
          </a:xfrm>
        </p:spPr>
        <p:txBody>
          <a:bodyPr>
            <a:noAutofit/>
          </a:bodyPr>
          <a:lstStyle>
            <a:lvl1pPr>
              <a:buNone/>
              <a:defRPr sz="1800"/>
            </a:lvl1pPr>
          </a:lstStyle>
          <a:p>
            <a:pPr lvl="0"/>
            <a:r>
              <a:rPr lang="en-US" dirty="0"/>
              <a:t>Title</a:t>
            </a:r>
          </a:p>
        </p:txBody>
      </p:sp>
      <p:sp>
        <p:nvSpPr>
          <p:cNvPr id="4" name="Date Placeholder 3">
            <a:extLst>
              <a:ext uri="{FF2B5EF4-FFF2-40B4-BE49-F238E27FC236}">
                <a16:creationId xmlns:a16="http://schemas.microsoft.com/office/drawing/2014/main" id="{D8661572-1A59-4E3B-BA65-3329E9468C69}"/>
              </a:ext>
            </a:extLst>
          </p:cNvPr>
          <p:cNvSpPr>
            <a:spLocks noGrp="1"/>
          </p:cNvSpPr>
          <p:nvPr>
            <p:ph type="dt" sz="half" idx="10"/>
          </p:nvPr>
        </p:nvSpPr>
        <p:spPr/>
        <p:txBody>
          <a:bodyPr>
            <a:noAutofit/>
          </a:bodyPr>
          <a:lstStyle/>
          <a:p>
            <a:r>
              <a:rPr lang="en-US"/>
              <a:t>Tuesday, February 2, 20XX</a:t>
            </a:r>
            <a:endParaRPr lang="en-US" dirty="0"/>
          </a:p>
        </p:txBody>
      </p:sp>
      <p:sp>
        <p:nvSpPr>
          <p:cNvPr id="5" name="Footer Placeholder 4">
            <a:extLst>
              <a:ext uri="{FF2B5EF4-FFF2-40B4-BE49-F238E27FC236}">
                <a16:creationId xmlns:a16="http://schemas.microsoft.com/office/drawing/2014/main" id="{AFEF84F1-99FE-4F0B-9E76-F581C2C1B6D9}"/>
              </a:ext>
            </a:extLst>
          </p:cNvPr>
          <p:cNvSpPr>
            <a:spLocks noGrp="1"/>
          </p:cNvSpPr>
          <p:nvPr>
            <p:ph type="ftr" sz="quarter" idx="11"/>
          </p:nvPr>
        </p:nvSpPr>
        <p:spPr/>
        <p:txBody>
          <a:bodyPr>
            <a:noAutofit/>
          </a:bodyPr>
          <a:lstStyle/>
          <a:p>
            <a:r>
              <a:rPr lang="en-US"/>
              <a:t>Sample Footer Text</a:t>
            </a:r>
          </a:p>
        </p:txBody>
      </p:sp>
      <p:sp>
        <p:nvSpPr>
          <p:cNvPr id="6" name="Slide Number Placeholder 5">
            <a:extLst>
              <a:ext uri="{FF2B5EF4-FFF2-40B4-BE49-F238E27FC236}">
                <a16:creationId xmlns:a16="http://schemas.microsoft.com/office/drawing/2014/main" id="{97B2D769-16B1-43C4-BF14-3175533511ED}"/>
              </a:ext>
            </a:extLst>
          </p:cNvPr>
          <p:cNvSpPr>
            <a:spLocks noGrp="1"/>
          </p:cNvSpPr>
          <p:nvPr>
            <p:ph type="sldNum" sz="quarter" idx="12"/>
          </p:nvPr>
        </p:nvSpPr>
        <p:spPr/>
        <p:txBody>
          <a:bodyPr>
            <a:noAutofit/>
          </a:bodyPr>
          <a:lstStyle/>
          <a:p>
            <a:fld id="{DBA1B0FB-D917-4C8C-928F-313BD683BF39}" type="slidenum">
              <a:rPr lang="en-US" smtClean="0"/>
              <a:t>‹#›</a:t>
            </a:fld>
            <a:endParaRPr lang="en-US"/>
          </a:p>
        </p:txBody>
      </p:sp>
    </p:spTree>
    <p:extLst>
      <p:ext uri="{BB962C8B-B14F-4D97-AF65-F5344CB8AC3E}">
        <p14:creationId xmlns:p14="http://schemas.microsoft.com/office/powerpoint/2010/main" val="3715776986"/>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12_Summary">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E949202B-67AE-417A-A336-DF5257FFDCF0}"/>
              </a:ext>
            </a:extLst>
          </p:cNvPr>
          <p:cNvSpPr>
            <a:spLocks noGrp="1"/>
          </p:cNvSpPr>
          <p:nvPr>
            <p:ph type="title"/>
          </p:nvPr>
        </p:nvSpPr>
        <p:spPr>
          <a:xfrm>
            <a:off x="550863" y="4508500"/>
            <a:ext cx="4500562" cy="1562959"/>
          </a:xfrm>
        </p:spPr>
        <p:txBody>
          <a:bodyPr wrap="square" anchor="t" anchorCtr="0">
            <a:noAutofit/>
          </a:bodyPr>
          <a:lstStyle/>
          <a:p>
            <a:r>
              <a:rPr lang="en-US"/>
              <a:t>Click to edit Master title style</a:t>
            </a:r>
          </a:p>
        </p:txBody>
      </p:sp>
      <p:sp>
        <p:nvSpPr>
          <p:cNvPr id="10" name="Picture Placeholder 9">
            <a:extLst>
              <a:ext uri="{FF2B5EF4-FFF2-40B4-BE49-F238E27FC236}">
                <a16:creationId xmlns:a16="http://schemas.microsoft.com/office/drawing/2014/main" id="{1786D546-2834-435F-950F-DCEFE654B3B1}"/>
              </a:ext>
            </a:extLst>
          </p:cNvPr>
          <p:cNvSpPr>
            <a:spLocks noGrp="1"/>
          </p:cNvSpPr>
          <p:nvPr>
            <p:ph type="pic" sz="quarter" idx="13"/>
          </p:nvPr>
        </p:nvSpPr>
        <p:spPr>
          <a:xfrm>
            <a:off x="0" y="0"/>
            <a:ext cx="12192000" cy="3776472"/>
          </a:xfrm>
          <a:solidFill>
            <a:schemeClr val="accent5"/>
          </a:solidFill>
        </p:spPr>
        <p:txBody>
          <a:bodyPr>
            <a:noAutofit/>
          </a:bodyPr>
          <a:lstStyle/>
          <a:p>
            <a:r>
              <a:rPr lang="en-US"/>
              <a:t>Click icon to add picture</a:t>
            </a:r>
          </a:p>
        </p:txBody>
      </p:sp>
      <p:sp>
        <p:nvSpPr>
          <p:cNvPr id="7" name="Content Placeholder 6">
            <a:extLst>
              <a:ext uri="{FF2B5EF4-FFF2-40B4-BE49-F238E27FC236}">
                <a16:creationId xmlns:a16="http://schemas.microsoft.com/office/drawing/2014/main" id="{3BD763BD-EAC5-4DB8-81AF-9743BB6A9576}"/>
              </a:ext>
            </a:extLst>
          </p:cNvPr>
          <p:cNvSpPr>
            <a:spLocks noGrp="1"/>
          </p:cNvSpPr>
          <p:nvPr>
            <p:ph sz="quarter" idx="15"/>
          </p:nvPr>
        </p:nvSpPr>
        <p:spPr>
          <a:xfrm>
            <a:off x="5262411" y="4508500"/>
            <a:ext cx="6221412" cy="1563688"/>
          </a:xfrm>
        </p:spPr>
        <p:txBody>
          <a:bodyPr>
            <a:noAutofit/>
          </a:bodyPr>
          <a:lstStyle>
            <a:lvl1pPr marL="0" indent="0">
              <a:buNone/>
              <a:defRPr sz="2000"/>
            </a:lvl1pPr>
            <a:lvl2pPr>
              <a:buNone/>
              <a:defRPr sz="1900"/>
            </a:lvl2pPr>
            <a:lvl3pPr>
              <a:buNone/>
              <a:defRPr sz="1900"/>
            </a:lvl3pPr>
            <a:lvl4pPr>
              <a:buNone/>
              <a:defRPr sz="1900"/>
            </a:lvl4pPr>
            <a:lvl5pPr>
              <a:buNone/>
              <a:defRPr sz="1900"/>
            </a:lvl5pPr>
          </a:lstStyle>
          <a:p>
            <a:pPr lvl="0"/>
            <a:r>
              <a:rPr lang="en-US"/>
              <a:t>Click to edit Master text styles</a:t>
            </a:r>
          </a:p>
        </p:txBody>
      </p:sp>
      <p:sp>
        <p:nvSpPr>
          <p:cNvPr id="2" name="Date Placeholder 1">
            <a:extLst>
              <a:ext uri="{FF2B5EF4-FFF2-40B4-BE49-F238E27FC236}">
                <a16:creationId xmlns:a16="http://schemas.microsoft.com/office/drawing/2014/main" id="{AB81B449-7B97-41DC-B23F-65EDCBD316A6}"/>
              </a:ext>
            </a:extLst>
          </p:cNvPr>
          <p:cNvSpPr>
            <a:spLocks noGrp="1"/>
          </p:cNvSpPr>
          <p:nvPr>
            <p:ph type="dt" sz="half" idx="10"/>
          </p:nvPr>
        </p:nvSpPr>
        <p:spPr/>
        <p:txBody>
          <a:bodyPr>
            <a:noAutofit/>
          </a:bodyPr>
          <a:lstStyle/>
          <a:p>
            <a:r>
              <a:rPr lang="en-US"/>
              <a:t>Tuesday, February 2, 20XX</a:t>
            </a:r>
          </a:p>
        </p:txBody>
      </p:sp>
      <p:sp>
        <p:nvSpPr>
          <p:cNvPr id="3" name="Footer Placeholder 2">
            <a:extLst>
              <a:ext uri="{FF2B5EF4-FFF2-40B4-BE49-F238E27FC236}">
                <a16:creationId xmlns:a16="http://schemas.microsoft.com/office/drawing/2014/main" id="{7C6B46D5-337B-4906-8412-4EEA3884FA7E}"/>
              </a:ext>
            </a:extLst>
          </p:cNvPr>
          <p:cNvSpPr>
            <a:spLocks noGrp="1"/>
          </p:cNvSpPr>
          <p:nvPr>
            <p:ph type="ftr" sz="quarter" idx="11"/>
          </p:nvPr>
        </p:nvSpPr>
        <p:spPr/>
        <p:txBody>
          <a:bodyPr>
            <a:noAutofit/>
          </a:bodyPr>
          <a:lstStyle/>
          <a:p>
            <a:r>
              <a:rPr lang="en-US"/>
              <a:t>Sample Footer Text</a:t>
            </a:r>
          </a:p>
        </p:txBody>
      </p:sp>
      <p:sp>
        <p:nvSpPr>
          <p:cNvPr id="4" name="Slide Number Placeholder 3">
            <a:extLst>
              <a:ext uri="{FF2B5EF4-FFF2-40B4-BE49-F238E27FC236}">
                <a16:creationId xmlns:a16="http://schemas.microsoft.com/office/drawing/2014/main" id="{E436F230-C9A7-407A-B923-873839C8D8A0}"/>
              </a:ext>
            </a:extLst>
          </p:cNvPr>
          <p:cNvSpPr>
            <a:spLocks noGrp="1"/>
          </p:cNvSpPr>
          <p:nvPr>
            <p:ph type="sldNum" sz="quarter" idx="12"/>
          </p:nvPr>
        </p:nvSpPr>
        <p:spPr/>
        <p:txBody>
          <a:bodyPr>
            <a:noAutofit/>
          </a:bodyPr>
          <a:lstStyle/>
          <a:p>
            <a:fld id="{DBA1B0FB-D917-4C8C-928F-313BD683BF39}" type="slidenum">
              <a:rPr lang="en-US" smtClean="0"/>
              <a:t>‹#›</a:t>
            </a:fld>
            <a:endParaRPr lang="en-US"/>
          </a:p>
        </p:txBody>
      </p:sp>
      <p:sp>
        <p:nvSpPr>
          <p:cNvPr id="8" name="Oval 7">
            <a:extLst>
              <a:ext uri="{FF2B5EF4-FFF2-40B4-BE49-F238E27FC236}">
                <a16:creationId xmlns:a16="http://schemas.microsoft.com/office/drawing/2014/main" id="{446AF837-10C6-44A5-B8D6-960A57487B43}"/>
              </a:ext>
              <a:ext uri="{C183D7F6-B498-43B3-948B-1728B52AA6E4}">
                <adec:decorative xmlns:adec="http://schemas.microsoft.com/office/drawing/2017/decorative" val="1"/>
              </a:ext>
            </a:extLst>
          </p:cNvPr>
          <p:cNvSpPr>
            <a:spLocks noChangeAspect="1"/>
          </p:cNvSpPr>
          <p:nvPr userDrawn="1"/>
        </p:nvSpPr>
        <p:spPr>
          <a:xfrm>
            <a:off x="1225773" y="3852225"/>
            <a:ext cx="360000" cy="360000"/>
          </a:xfrm>
          <a:prstGeom prst="ellipse">
            <a:avLst/>
          </a:prstGeom>
          <a:gradFill flip="none" rotWithShape="1">
            <a:gsLst>
              <a:gs pos="100000">
                <a:schemeClr val="bg2">
                  <a:lumMod val="50000"/>
                  <a:lumOff val="50000"/>
                </a:schemeClr>
              </a:gs>
              <a:gs pos="60000">
                <a:schemeClr val="bg2"/>
              </a:gs>
            </a:gsLst>
            <a:path path="circle">
              <a:fillToRect l="100000" b="100000"/>
            </a:path>
            <a:tileRect t="-100000" r="-100000"/>
          </a:gradFill>
          <a:ln>
            <a:noFill/>
          </a:ln>
          <a:effectLst>
            <a:innerShdw blurRad="127000" dist="63500" dir="2700000">
              <a:schemeClr val="accent1">
                <a:lumMod val="60000"/>
                <a:lumOff val="40000"/>
                <a:alpha val="20000"/>
              </a:schemeClr>
            </a:innerShdw>
            <a:softEdge rad="0"/>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Tree>
    <p:extLst>
      <p:ext uri="{BB962C8B-B14F-4D97-AF65-F5344CB8AC3E}">
        <p14:creationId xmlns:p14="http://schemas.microsoft.com/office/powerpoint/2010/main" val="1425477023"/>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13_Closing">
    <p:spTree>
      <p:nvGrpSpPr>
        <p:cNvPr id="1" name=""/>
        <p:cNvGrpSpPr/>
        <p:nvPr/>
      </p:nvGrpSpPr>
      <p:grpSpPr>
        <a:xfrm>
          <a:off x="0" y="0"/>
          <a:ext cx="0" cy="0"/>
          <a:chOff x="0" y="0"/>
          <a:chExt cx="0" cy="0"/>
        </a:xfrm>
      </p:grpSpPr>
      <p:sp>
        <p:nvSpPr>
          <p:cNvPr id="28" name="Title 1">
            <a:extLst>
              <a:ext uri="{FF2B5EF4-FFF2-40B4-BE49-F238E27FC236}">
                <a16:creationId xmlns:a16="http://schemas.microsoft.com/office/drawing/2014/main" id="{97246E34-E6EE-4BF3-A0D3-A20868B5A594}"/>
              </a:ext>
            </a:extLst>
          </p:cNvPr>
          <p:cNvSpPr>
            <a:spLocks noGrp="1"/>
          </p:cNvSpPr>
          <p:nvPr>
            <p:ph type="ctrTitle"/>
          </p:nvPr>
        </p:nvSpPr>
        <p:spPr>
          <a:xfrm>
            <a:off x="550863" y="549275"/>
            <a:ext cx="5437187" cy="2986234"/>
          </a:xfrm>
        </p:spPr>
        <p:txBody>
          <a:bodyPr anchor="b" anchorCtr="0">
            <a:noAutofit/>
          </a:bodyPr>
          <a:lstStyle/>
          <a:p>
            <a:r>
              <a:rPr lang="en-US"/>
              <a:t>Click to edit Master title style</a:t>
            </a:r>
            <a:endParaRPr lang="en-US" dirty="0"/>
          </a:p>
        </p:txBody>
      </p:sp>
      <p:sp>
        <p:nvSpPr>
          <p:cNvPr id="31" name="Subtitle 2">
            <a:extLst>
              <a:ext uri="{FF2B5EF4-FFF2-40B4-BE49-F238E27FC236}">
                <a16:creationId xmlns:a16="http://schemas.microsoft.com/office/drawing/2014/main" id="{45BE5FFB-47D1-4474-B6CA-C3C936DF285E}"/>
              </a:ext>
            </a:extLst>
          </p:cNvPr>
          <p:cNvSpPr>
            <a:spLocks noGrp="1"/>
          </p:cNvSpPr>
          <p:nvPr>
            <p:ph type="subTitle" idx="1"/>
          </p:nvPr>
        </p:nvSpPr>
        <p:spPr>
          <a:xfrm>
            <a:off x="550863" y="3827610"/>
            <a:ext cx="5437187" cy="2265216"/>
          </a:xfrm>
        </p:spPr>
        <p:txBody>
          <a:bodyPr>
            <a:noAutofit/>
          </a:bodyPr>
          <a:lstStyle>
            <a:lvl1pPr>
              <a:buNone/>
              <a:defRPr sz="2400"/>
            </a:lvl1pPr>
          </a:lstStyle>
          <a:p>
            <a:r>
              <a:rPr lang="en-US">
                <a:solidFill>
                  <a:schemeClr val="tx1">
                    <a:alpha val="60000"/>
                  </a:schemeClr>
                </a:solidFill>
              </a:rPr>
              <a:t>Click to edit Master subtitle style</a:t>
            </a:r>
            <a:endParaRPr lang="en-US" dirty="0">
              <a:solidFill>
                <a:schemeClr val="tx1">
                  <a:alpha val="60000"/>
                </a:schemeClr>
              </a:solidFill>
            </a:endParaRPr>
          </a:p>
        </p:txBody>
      </p:sp>
      <p:sp>
        <p:nvSpPr>
          <p:cNvPr id="40" name="Picture Placeholder 39">
            <a:extLst>
              <a:ext uri="{FF2B5EF4-FFF2-40B4-BE49-F238E27FC236}">
                <a16:creationId xmlns:a16="http://schemas.microsoft.com/office/drawing/2014/main" id="{008D9209-1A62-4AC3-BF92-94348A9BC06B}"/>
              </a:ext>
            </a:extLst>
          </p:cNvPr>
          <p:cNvSpPr>
            <a:spLocks noGrp="1"/>
          </p:cNvSpPr>
          <p:nvPr>
            <p:ph type="pic" sz="quarter" idx="15"/>
          </p:nvPr>
        </p:nvSpPr>
        <p:spPr>
          <a:xfrm>
            <a:off x="6556248" y="548640"/>
            <a:ext cx="5084064" cy="2880360"/>
          </a:xfrm>
          <a:solidFill>
            <a:schemeClr val="accent5"/>
          </a:solidFill>
        </p:spPr>
        <p:txBody>
          <a:bodyPr>
            <a:noAutofit/>
          </a:bodyPr>
          <a:lstStyle/>
          <a:p>
            <a:r>
              <a:rPr lang="en-US"/>
              <a:t>Click icon to add picture</a:t>
            </a:r>
            <a:endParaRPr lang="en-US" dirty="0"/>
          </a:p>
        </p:txBody>
      </p:sp>
      <p:sp>
        <p:nvSpPr>
          <p:cNvPr id="42" name="Picture Placeholder 41">
            <a:extLst>
              <a:ext uri="{FF2B5EF4-FFF2-40B4-BE49-F238E27FC236}">
                <a16:creationId xmlns:a16="http://schemas.microsoft.com/office/drawing/2014/main" id="{FADBFB6B-1787-4549-91B6-D748C66B13C6}"/>
              </a:ext>
            </a:extLst>
          </p:cNvPr>
          <p:cNvSpPr>
            <a:spLocks noGrp="1"/>
          </p:cNvSpPr>
          <p:nvPr>
            <p:ph type="pic" sz="quarter" idx="16"/>
          </p:nvPr>
        </p:nvSpPr>
        <p:spPr>
          <a:xfrm>
            <a:off x="6556248" y="3429000"/>
            <a:ext cx="5084064" cy="2880360"/>
          </a:xfrm>
          <a:solidFill>
            <a:schemeClr val="accent5"/>
          </a:solidFill>
        </p:spPr>
        <p:txBody>
          <a:bodyPr>
            <a:noAutofit/>
          </a:bodyPr>
          <a:lstStyle/>
          <a:p>
            <a:r>
              <a:rPr lang="en-US"/>
              <a:t>Click icon to add picture</a:t>
            </a:r>
          </a:p>
        </p:txBody>
      </p:sp>
      <p:grpSp>
        <p:nvGrpSpPr>
          <p:cNvPr id="43" name="Group 42">
            <a:extLst>
              <a:ext uri="{FF2B5EF4-FFF2-40B4-BE49-F238E27FC236}">
                <a16:creationId xmlns:a16="http://schemas.microsoft.com/office/drawing/2014/main" id="{06966E3E-9B30-4375-AC9A-23256CC87D25}"/>
              </a:ext>
              <a:ext uri="{C183D7F6-B498-43B3-948B-1728B52AA6E4}">
                <adec:decorative xmlns:adec="http://schemas.microsoft.com/office/drawing/2017/decorative" val="1"/>
              </a:ext>
            </a:extLst>
          </p:cNvPr>
          <p:cNvGrpSpPr/>
          <p:nvPr userDrawn="1"/>
        </p:nvGrpSpPr>
        <p:grpSpPr>
          <a:xfrm>
            <a:off x="11161347" y="125399"/>
            <a:ext cx="1404698" cy="1155641"/>
            <a:chOff x="11161347" y="125399"/>
            <a:chExt cx="1404698" cy="1155641"/>
          </a:xfrm>
        </p:grpSpPr>
        <p:sp>
          <p:nvSpPr>
            <p:cNvPr id="44" name="Freeform: Shape 43">
              <a:extLst>
                <a:ext uri="{FF2B5EF4-FFF2-40B4-BE49-F238E27FC236}">
                  <a16:creationId xmlns:a16="http://schemas.microsoft.com/office/drawing/2014/main" id="{4EBBC5A2-A37E-47DF-9230-9A75067F1883}"/>
                </a:ext>
              </a:extLst>
            </p:cNvPr>
            <p:cNvSpPr>
              <a:spLocks noChangeAspect="1"/>
            </p:cNvSpPr>
            <p:nvPr/>
          </p:nvSpPr>
          <p:spPr>
            <a:xfrm rot="18900000">
              <a:off x="11161347" y="125399"/>
              <a:ext cx="1341675" cy="926985"/>
            </a:xfrm>
            <a:custGeom>
              <a:avLst/>
              <a:gdLst>
                <a:gd name="connsiteX0" fmla="*/ 1049126 w 1341675"/>
                <a:gd name="connsiteY0" fmla="*/ 8962 h 926985"/>
                <a:gd name="connsiteX1" fmla="*/ 1341675 w 1341675"/>
                <a:gd name="connsiteY1" fmla="*/ 301511 h 926985"/>
                <a:gd name="connsiteX2" fmla="*/ 1130649 w 1341675"/>
                <a:gd name="connsiteY2" fmla="*/ 512537 h 926985"/>
                <a:gd name="connsiteX3" fmla="*/ 1107397 w 1341675"/>
                <a:gd name="connsiteY3" fmla="*/ 499917 h 926985"/>
                <a:gd name="connsiteX4" fmla="*/ 926985 w 1341675"/>
                <a:gd name="connsiteY4" fmla="*/ 463493 h 926985"/>
                <a:gd name="connsiteX5" fmla="*/ 463493 w 1341675"/>
                <a:gd name="connsiteY5" fmla="*/ 926985 h 926985"/>
                <a:gd name="connsiteX6" fmla="*/ 0 w 1341675"/>
                <a:gd name="connsiteY6" fmla="*/ 926985 h 926985"/>
                <a:gd name="connsiteX7" fmla="*/ 926985 w 1341675"/>
                <a:gd name="connsiteY7" fmla="*/ 0 h 926985"/>
                <a:gd name="connsiteX8" fmla="*/ 1021763 w 1341675"/>
                <a:gd name="connsiteY8" fmla="*/ 4786 h 9269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41675" h="926985">
                  <a:moveTo>
                    <a:pt x="1049126" y="8962"/>
                  </a:moveTo>
                  <a:lnTo>
                    <a:pt x="1341675" y="301511"/>
                  </a:lnTo>
                  <a:lnTo>
                    <a:pt x="1130649" y="512537"/>
                  </a:lnTo>
                  <a:lnTo>
                    <a:pt x="1107397" y="499917"/>
                  </a:lnTo>
                  <a:cubicBezTo>
                    <a:pt x="1051945" y="476462"/>
                    <a:pt x="990979" y="463493"/>
                    <a:pt x="926985" y="463493"/>
                  </a:cubicBezTo>
                  <a:cubicBezTo>
                    <a:pt x="671005" y="463493"/>
                    <a:pt x="463493" y="671005"/>
                    <a:pt x="463493" y="926985"/>
                  </a:cubicBezTo>
                  <a:lnTo>
                    <a:pt x="0" y="926985"/>
                  </a:lnTo>
                  <a:cubicBezTo>
                    <a:pt x="0" y="415026"/>
                    <a:pt x="415025" y="0"/>
                    <a:pt x="926985" y="0"/>
                  </a:cubicBezTo>
                  <a:cubicBezTo>
                    <a:pt x="958982" y="0"/>
                    <a:pt x="990601" y="1621"/>
                    <a:pt x="1021763" y="4786"/>
                  </a:cubicBezTo>
                  <a:close/>
                </a:path>
              </a:pathLst>
            </a:custGeom>
            <a:solidFill>
              <a:schemeClr val="bg2"/>
            </a:solidFill>
            <a:ln>
              <a:noFill/>
            </a:ln>
            <a:effectLst>
              <a:innerShdw blurRad="254000" dist="50800" dir="5400000">
                <a:schemeClr val="accent1">
                  <a:lumMod val="40000"/>
                  <a:lumOff val="60000"/>
                  <a:alpha val="4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chemeClr val="tx1"/>
                </a:solidFill>
              </a:endParaRPr>
            </a:p>
          </p:txBody>
        </p:sp>
        <p:sp>
          <p:nvSpPr>
            <p:cNvPr id="45" name="Oval 44">
              <a:extLst>
                <a:ext uri="{FF2B5EF4-FFF2-40B4-BE49-F238E27FC236}">
                  <a16:creationId xmlns:a16="http://schemas.microsoft.com/office/drawing/2014/main" id="{11781B9A-C230-4FFC-90A8-E0571B1DEDA7}"/>
                </a:ext>
              </a:extLst>
            </p:cNvPr>
            <p:cNvSpPr/>
            <p:nvPr/>
          </p:nvSpPr>
          <p:spPr>
            <a:xfrm rot="2700000">
              <a:off x="11798454" y="994196"/>
              <a:ext cx="107098" cy="466589"/>
            </a:xfrm>
            <a:prstGeom prst="ellipse">
              <a:avLst/>
            </a:prstGeom>
            <a:solidFill>
              <a:schemeClr val="bg2"/>
            </a:solidFill>
            <a:ln>
              <a:noFill/>
            </a:ln>
            <a:effectLst>
              <a:innerShdw blurRad="63500" dist="2540000">
                <a:schemeClr val="accent1">
                  <a:lumMod val="40000"/>
                  <a:lumOff val="60000"/>
                  <a:alpha val="2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46" name="Freeform: Shape 45">
              <a:extLst>
                <a:ext uri="{FF2B5EF4-FFF2-40B4-BE49-F238E27FC236}">
                  <a16:creationId xmlns:a16="http://schemas.microsoft.com/office/drawing/2014/main" id="{3295925C-3570-40F1-B3CE-07D947ED4643}"/>
                </a:ext>
              </a:extLst>
            </p:cNvPr>
            <p:cNvSpPr>
              <a:spLocks noChangeAspect="1"/>
            </p:cNvSpPr>
            <p:nvPr/>
          </p:nvSpPr>
          <p:spPr>
            <a:xfrm rot="18900000">
              <a:off x="11228590" y="129580"/>
              <a:ext cx="1337455" cy="1042921"/>
            </a:xfrm>
            <a:custGeom>
              <a:avLst/>
              <a:gdLst>
                <a:gd name="connsiteX0" fmla="*/ 1084058 w 1337455"/>
                <a:gd name="connsiteY0" fmla="*/ 16081 h 1042921"/>
                <a:gd name="connsiteX1" fmla="*/ 1337455 w 1337455"/>
                <a:gd name="connsiteY1" fmla="*/ 269477 h 1042921"/>
                <a:gd name="connsiteX2" fmla="*/ 1060775 w 1337455"/>
                <a:gd name="connsiteY2" fmla="*/ 546158 h 1042921"/>
                <a:gd name="connsiteX3" fmla="*/ 1020394 w 1337455"/>
                <a:gd name="connsiteY3" fmla="*/ 532055 h 1042921"/>
                <a:gd name="connsiteX4" fmla="*/ 926985 w 1337455"/>
                <a:gd name="connsiteY4" fmla="*/ 521461 h 1042921"/>
                <a:gd name="connsiteX5" fmla="*/ 463492 w 1337455"/>
                <a:gd name="connsiteY5" fmla="*/ 1042921 h 1042921"/>
                <a:gd name="connsiteX6" fmla="*/ 0 w 1337455"/>
                <a:gd name="connsiteY6" fmla="*/ 1042921 h 1042921"/>
                <a:gd name="connsiteX7" fmla="*/ 926984 w 1337455"/>
                <a:gd name="connsiteY7" fmla="*/ 0 h 1042921"/>
                <a:gd name="connsiteX8" fmla="*/ 1021763 w 1337455"/>
                <a:gd name="connsiteY8" fmla="*/ 5384 h 10429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37455" h="1042921">
                  <a:moveTo>
                    <a:pt x="1084058" y="16081"/>
                  </a:moveTo>
                  <a:lnTo>
                    <a:pt x="1337455" y="269477"/>
                  </a:lnTo>
                  <a:lnTo>
                    <a:pt x="1060775" y="546158"/>
                  </a:lnTo>
                  <a:lnTo>
                    <a:pt x="1020394" y="532055"/>
                  </a:lnTo>
                  <a:cubicBezTo>
                    <a:pt x="990222" y="525109"/>
                    <a:pt x="958982" y="521461"/>
                    <a:pt x="926985" y="521461"/>
                  </a:cubicBezTo>
                  <a:cubicBezTo>
                    <a:pt x="671005" y="521461"/>
                    <a:pt x="463493" y="754927"/>
                    <a:pt x="463492" y="1042921"/>
                  </a:cubicBezTo>
                  <a:lnTo>
                    <a:pt x="0" y="1042921"/>
                  </a:lnTo>
                  <a:cubicBezTo>
                    <a:pt x="0" y="466932"/>
                    <a:pt x="415025" y="0"/>
                    <a:pt x="926984" y="0"/>
                  </a:cubicBezTo>
                  <a:cubicBezTo>
                    <a:pt x="958982" y="0"/>
                    <a:pt x="990600" y="1824"/>
                    <a:pt x="1021763" y="5384"/>
                  </a:cubicBezTo>
                  <a:close/>
                </a:path>
              </a:pathLst>
            </a:custGeom>
            <a:solidFill>
              <a:schemeClr val="bg2">
                <a:lumMod val="50000"/>
                <a:lumOff val="50000"/>
                <a:alpha val="40000"/>
              </a:schemeClr>
            </a:solidFill>
            <a:ln>
              <a:noFill/>
            </a:ln>
            <a:effectLst>
              <a:softEdge rad="190500"/>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chemeClr val="tx1"/>
                </a:solidFill>
              </a:endParaRPr>
            </a:p>
          </p:txBody>
        </p:sp>
      </p:grpSp>
      <p:grpSp>
        <p:nvGrpSpPr>
          <p:cNvPr id="15" name="Group 14">
            <a:extLst>
              <a:ext uri="{FF2B5EF4-FFF2-40B4-BE49-F238E27FC236}">
                <a16:creationId xmlns:a16="http://schemas.microsoft.com/office/drawing/2014/main" id="{394664AE-6DC5-428F-9AC4-5A8F67571F72}"/>
              </a:ext>
              <a:ext uri="{C183D7F6-B498-43B3-948B-1728B52AA6E4}">
                <adec:decorative xmlns:adec="http://schemas.microsoft.com/office/drawing/2017/decorative" val="1"/>
              </a:ext>
            </a:extLst>
          </p:cNvPr>
          <p:cNvGrpSpPr/>
          <p:nvPr userDrawn="1"/>
        </p:nvGrpSpPr>
        <p:grpSpPr>
          <a:xfrm>
            <a:off x="594036" y="5610392"/>
            <a:ext cx="667802" cy="631474"/>
            <a:chOff x="10478914" y="1506691"/>
            <a:chExt cx="667802" cy="631474"/>
          </a:xfrm>
        </p:grpSpPr>
        <p:sp>
          <p:nvSpPr>
            <p:cNvPr id="16" name="Freeform: Shape 15">
              <a:extLst>
                <a:ext uri="{FF2B5EF4-FFF2-40B4-BE49-F238E27FC236}">
                  <a16:creationId xmlns:a16="http://schemas.microsoft.com/office/drawing/2014/main" id="{8288F304-7DF7-42FB-BD6F-D575128A1DDE}"/>
                </a:ext>
              </a:extLst>
            </p:cNvPr>
            <p:cNvSpPr>
              <a:spLocks noChangeAspect="1"/>
            </p:cNvSpPr>
            <p:nvPr/>
          </p:nvSpPr>
          <p:spPr>
            <a:xfrm rot="8100000">
              <a:off x="10606715" y="1506691"/>
              <a:ext cx="540001" cy="631474"/>
            </a:xfrm>
            <a:custGeom>
              <a:avLst/>
              <a:gdLst>
                <a:gd name="connsiteX0" fmla="*/ 540000 w 1080000"/>
                <a:gd name="connsiteY0" fmla="*/ 0 h 1262947"/>
                <a:gd name="connsiteX1" fmla="*/ 1080000 w 1080000"/>
                <a:gd name="connsiteY1" fmla="*/ 931034 h 1262947"/>
                <a:gd name="connsiteX2" fmla="*/ 1064374 w 1080000"/>
                <a:gd name="connsiteY2" fmla="*/ 931034 h 1262947"/>
                <a:gd name="connsiteX3" fmla="*/ 1069029 w 1080000"/>
                <a:gd name="connsiteY3" fmla="*/ 938533 h 1262947"/>
                <a:gd name="connsiteX4" fmla="*/ 1080000 w 1080000"/>
                <a:gd name="connsiteY4" fmla="*/ 992947 h 1262947"/>
                <a:gd name="connsiteX5" fmla="*/ 540000 w 1080000"/>
                <a:gd name="connsiteY5" fmla="*/ 1262947 h 1262947"/>
                <a:gd name="connsiteX6" fmla="*/ 0 w 1080000"/>
                <a:gd name="connsiteY6" fmla="*/ 992947 h 1262947"/>
                <a:gd name="connsiteX7" fmla="*/ 10971 w 1080000"/>
                <a:gd name="connsiteY7" fmla="*/ 938533 h 1262947"/>
                <a:gd name="connsiteX8" fmla="*/ 15626 w 1080000"/>
                <a:gd name="connsiteY8" fmla="*/ 931034 h 1262947"/>
                <a:gd name="connsiteX9" fmla="*/ 0 w 1080000"/>
                <a:gd name="connsiteY9" fmla="*/ 931034 h 1262947"/>
                <a:gd name="connsiteX0" fmla="*/ 540000 w 1080000"/>
                <a:gd name="connsiteY0" fmla="*/ 0 h 1262947"/>
                <a:gd name="connsiteX1" fmla="*/ 1080000 w 1080000"/>
                <a:gd name="connsiteY1" fmla="*/ 931034 h 1262947"/>
                <a:gd name="connsiteX2" fmla="*/ 1064374 w 1080000"/>
                <a:gd name="connsiteY2" fmla="*/ 931034 h 1262947"/>
                <a:gd name="connsiteX3" fmla="*/ 1069029 w 1080000"/>
                <a:gd name="connsiteY3" fmla="*/ 938533 h 1262947"/>
                <a:gd name="connsiteX4" fmla="*/ 1080000 w 1080000"/>
                <a:gd name="connsiteY4" fmla="*/ 992947 h 1262947"/>
                <a:gd name="connsiteX5" fmla="*/ 540000 w 1080000"/>
                <a:gd name="connsiteY5" fmla="*/ 1262947 h 1262947"/>
                <a:gd name="connsiteX6" fmla="*/ 0 w 1080000"/>
                <a:gd name="connsiteY6" fmla="*/ 992947 h 1262947"/>
                <a:gd name="connsiteX7" fmla="*/ 10971 w 1080000"/>
                <a:gd name="connsiteY7" fmla="*/ 938533 h 1262947"/>
                <a:gd name="connsiteX8" fmla="*/ 15626 w 1080000"/>
                <a:gd name="connsiteY8" fmla="*/ 931034 h 1262947"/>
                <a:gd name="connsiteX9" fmla="*/ 540000 w 1080000"/>
                <a:gd name="connsiteY9" fmla="*/ 0 h 1262947"/>
                <a:gd name="connsiteX0" fmla="*/ 540000 w 1080000"/>
                <a:gd name="connsiteY0" fmla="*/ 0 h 1262947"/>
                <a:gd name="connsiteX1" fmla="*/ 1064374 w 1080000"/>
                <a:gd name="connsiteY1" fmla="*/ 931034 h 1262947"/>
                <a:gd name="connsiteX2" fmla="*/ 1069029 w 1080000"/>
                <a:gd name="connsiteY2" fmla="*/ 938533 h 1262947"/>
                <a:gd name="connsiteX3" fmla="*/ 1080000 w 1080000"/>
                <a:gd name="connsiteY3" fmla="*/ 992947 h 1262947"/>
                <a:gd name="connsiteX4" fmla="*/ 540000 w 1080000"/>
                <a:gd name="connsiteY4" fmla="*/ 1262947 h 1262947"/>
                <a:gd name="connsiteX5" fmla="*/ 0 w 1080000"/>
                <a:gd name="connsiteY5" fmla="*/ 992947 h 1262947"/>
                <a:gd name="connsiteX6" fmla="*/ 10971 w 1080000"/>
                <a:gd name="connsiteY6" fmla="*/ 938533 h 1262947"/>
                <a:gd name="connsiteX7" fmla="*/ 15626 w 1080000"/>
                <a:gd name="connsiteY7" fmla="*/ 931034 h 1262947"/>
                <a:gd name="connsiteX8" fmla="*/ 540000 w 1080000"/>
                <a:gd name="connsiteY8" fmla="*/ 0 h 12629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80000" h="1262947">
                  <a:moveTo>
                    <a:pt x="540000" y="0"/>
                  </a:moveTo>
                  <a:lnTo>
                    <a:pt x="1064374" y="931034"/>
                  </a:lnTo>
                  <a:lnTo>
                    <a:pt x="1069029" y="938533"/>
                  </a:lnTo>
                  <a:cubicBezTo>
                    <a:pt x="1076223" y="956109"/>
                    <a:pt x="1080000" y="974307"/>
                    <a:pt x="1080000" y="992947"/>
                  </a:cubicBezTo>
                  <a:cubicBezTo>
                    <a:pt x="1080000" y="1142064"/>
                    <a:pt x="838234" y="1262947"/>
                    <a:pt x="540000" y="1262947"/>
                  </a:cubicBezTo>
                  <a:cubicBezTo>
                    <a:pt x="241766" y="1262947"/>
                    <a:pt x="0" y="1142064"/>
                    <a:pt x="0" y="992947"/>
                  </a:cubicBezTo>
                  <a:cubicBezTo>
                    <a:pt x="0" y="974307"/>
                    <a:pt x="3778" y="956109"/>
                    <a:pt x="10971" y="938533"/>
                  </a:cubicBezTo>
                  <a:lnTo>
                    <a:pt x="15626" y="931034"/>
                  </a:lnTo>
                  <a:lnTo>
                    <a:pt x="540000" y="0"/>
                  </a:lnTo>
                  <a:close/>
                </a:path>
              </a:pathLst>
            </a:custGeom>
            <a:gradFill>
              <a:gsLst>
                <a:gs pos="60000">
                  <a:schemeClr val="bg2">
                    <a:lumMod val="90000"/>
                    <a:lumOff val="10000"/>
                  </a:schemeClr>
                </a:gs>
                <a:gs pos="30000">
                  <a:schemeClr val="bg2">
                    <a:lumMod val="90000"/>
                    <a:lumOff val="10000"/>
                  </a:schemeClr>
                </a:gs>
                <a:gs pos="40000">
                  <a:schemeClr val="bg2">
                    <a:lumMod val="80000"/>
                    <a:lumOff val="20000"/>
                  </a:schemeClr>
                </a:gs>
                <a:gs pos="100000">
                  <a:schemeClr val="bg2"/>
                </a:gs>
              </a:gsLst>
              <a:lin ang="600000" scaled="0"/>
            </a:gradFill>
            <a:ln>
              <a:noFill/>
            </a:ln>
            <a:effectLst>
              <a:innerShdw blurRad="101600" dist="50800" dir="7320000">
                <a:schemeClr val="accent1">
                  <a:lumMod val="60000"/>
                  <a:lumOff val="40000"/>
                  <a:alpha val="2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1" name="Oval 20">
              <a:extLst>
                <a:ext uri="{FF2B5EF4-FFF2-40B4-BE49-F238E27FC236}">
                  <a16:creationId xmlns:a16="http://schemas.microsoft.com/office/drawing/2014/main" id="{104835D9-7DE9-4DDD-A6C2-1C526822700A}"/>
                </a:ext>
              </a:extLst>
            </p:cNvPr>
            <p:cNvSpPr/>
            <p:nvPr/>
          </p:nvSpPr>
          <p:spPr>
            <a:xfrm rot="13500000">
              <a:off x="10613915" y="1424627"/>
              <a:ext cx="270000" cy="540001"/>
            </a:xfrm>
            <a:prstGeom prst="ellipse">
              <a:avLst/>
            </a:prstGeom>
            <a:solidFill>
              <a:schemeClr val="bg2">
                <a:lumMod val="90000"/>
                <a:lumOff val="10000"/>
              </a:schemeClr>
            </a:solidFill>
            <a:ln>
              <a:noFill/>
            </a:ln>
            <a:effectLst>
              <a:innerShdw blurRad="1270000" dist="2540000">
                <a:schemeClr val="accent1">
                  <a:lumMod val="60000"/>
                  <a:lumOff val="40000"/>
                  <a:alpha val="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grpSp>
      <p:sp>
        <p:nvSpPr>
          <p:cNvPr id="5" name="Date Placeholder 4">
            <a:extLst>
              <a:ext uri="{FF2B5EF4-FFF2-40B4-BE49-F238E27FC236}">
                <a16:creationId xmlns:a16="http://schemas.microsoft.com/office/drawing/2014/main" id="{E57D2D6F-49E8-4217-A908-2D9E43583589}"/>
              </a:ext>
            </a:extLst>
          </p:cNvPr>
          <p:cNvSpPr>
            <a:spLocks noGrp="1"/>
          </p:cNvSpPr>
          <p:nvPr>
            <p:ph type="dt" sz="half" idx="10"/>
          </p:nvPr>
        </p:nvSpPr>
        <p:spPr/>
        <p:txBody>
          <a:bodyPr>
            <a:noAutofit/>
          </a:bodyPr>
          <a:lstStyle/>
          <a:p>
            <a:r>
              <a:rPr lang="en-US"/>
              <a:t>Tuesday, February 2, 20XX</a:t>
            </a:r>
          </a:p>
        </p:txBody>
      </p:sp>
      <p:sp>
        <p:nvSpPr>
          <p:cNvPr id="6" name="Footer Placeholder 5">
            <a:extLst>
              <a:ext uri="{FF2B5EF4-FFF2-40B4-BE49-F238E27FC236}">
                <a16:creationId xmlns:a16="http://schemas.microsoft.com/office/drawing/2014/main" id="{591C4440-6B8D-4A24-A807-8B1302A3DFAF}"/>
              </a:ext>
            </a:extLst>
          </p:cNvPr>
          <p:cNvSpPr>
            <a:spLocks noGrp="1"/>
          </p:cNvSpPr>
          <p:nvPr>
            <p:ph type="ftr" sz="quarter" idx="11"/>
          </p:nvPr>
        </p:nvSpPr>
        <p:spPr/>
        <p:txBody>
          <a:bodyPr>
            <a:noAutofit/>
          </a:bodyPr>
          <a:lstStyle/>
          <a:p>
            <a:r>
              <a:rPr lang="en-US"/>
              <a:t>Sample Footer Text</a:t>
            </a:r>
          </a:p>
        </p:txBody>
      </p:sp>
      <p:sp>
        <p:nvSpPr>
          <p:cNvPr id="7" name="Slide Number Placeholder 6">
            <a:extLst>
              <a:ext uri="{FF2B5EF4-FFF2-40B4-BE49-F238E27FC236}">
                <a16:creationId xmlns:a16="http://schemas.microsoft.com/office/drawing/2014/main" id="{76CFE189-E20B-4108-B290-244424336512}"/>
              </a:ext>
            </a:extLst>
          </p:cNvPr>
          <p:cNvSpPr>
            <a:spLocks noGrp="1"/>
          </p:cNvSpPr>
          <p:nvPr>
            <p:ph type="sldNum" sz="quarter" idx="12"/>
          </p:nvPr>
        </p:nvSpPr>
        <p:spPr/>
        <p:txBody>
          <a:bodyPr>
            <a:noAutofit/>
          </a:bodyPr>
          <a:lstStyle/>
          <a:p>
            <a:fld id="{DBA1B0FB-D917-4C8C-928F-313BD683BF39}" type="slidenum">
              <a:rPr lang="en-US" smtClean="0"/>
              <a:t>‹#›</a:t>
            </a:fld>
            <a:endParaRPr lang="en-US"/>
          </a:p>
        </p:txBody>
      </p:sp>
      <p:sp>
        <p:nvSpPr>
          <p:cNvPr id="17" name="Oval 16">
            <a:extLst>
              <a:ext uri="{FF2B5EF4-FFF2-40B4-BE49-F238E27FC236}">
                <a16:creationId xmlns:a16="http://schemas.microsoft.com/office/drawing/2014/main" id="{83C43C1C-00B3-40E0-B073-B8C56206D07D}"/>
              </a:ext>
              <a:ext uri="{C183D7F6-B498-43B3-948B-1728B52AA6E4}">
                <adec:decorative xmlns:adec="http://schemas.microsoft.com/office/drawing/2017/decorative" val="1"/>
              </a:ext>
            </a:extLst>
          </p:cNvPr>
          <p:cNvSpPr>
            <a:spLocks noChangeAspect="1"/>
          </p:cNvSpPr>
          <p:nvPr userDrawn="1"/>
        </p:nvSpPr>
        <p:spPr>
          <a:xfrm>
            <a:off x="5303845" y="5427212"/>
            <a:ext cx="1080000" cy="1080000"/>
          </a:xfrm>
          <a:prstGeom prst="ellipse">
            <a:avLst/>
          </a:prstGeom>
          <a:gradFill flip="none" rotWithShape="1">
            <a:gsLst>
              <a:gs pos="100000">
                <a:schemeClr val="bg2">
                  <a:lumMod val="50000"/>
                  <a:lumOff val="50000"/>
                </a:schemeClr>
              </a:gs>
              <a:gs pos="60000">
                <a:schemeClr val="bg2">
                  <a:lumMod val="100000"/>
                </a:schemeClr>
              </a:gs>
            </a:gsLst>
            <a:path path="circle">
              <a:fillToRect l="100000" b="100000"/>
            </a:path>
            <a:tileRect t="-100000" r="-100000"/>
          </a:gradFill>
          <a:ln>
            <a:noFill/>
          </a:ln>
          <a:effectLst>
            <a:innerShdw blurRad="254000" dist="127000" dir="2700000">
              <a:schemeClr val="accent1">
                <a:lumMod val="60000"/>
                <a:lumOff val="40000"/>
                <a:alpha val="40000"/>
              </a:schemeClr>
            </a:innerShdw>
            <a:softEdge rad="0"/>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Tree>
    <p:extLst>
      <p:ext uri="{BB962C8B-B14F-4D97-AF65-F5344CB8AC3E}">
        <p14:creationId xmlns:p14="http://schemas.microsoft.com/office/powerpoint/2010/main" val="72731911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229244" y="657226"/>
            <a:ext cx="9733512" cy="2852737"/>
          </a:xfrm>
        </p:spPr>
        <p:txBody>
          <a:bodyPr anchor="b">
            <a:normAutofit/>
          </a:bodyPr>
          <a:lstStyle>
            <a:lvl1pPr>
              <a:defRPr sz="3400"/>
            </a:lvl1pPr>
          </a:lstStyle>
          <a:p>
            <a:r>
              <a:rPr lang="en-US"/>
              <a:t>Click to edit Master title style</a:t>
            </a:r>
            <a:endParaRPr lang="en-US" dirty="0"/>
          </a:p>
        </p:txBody>
      </p:sp>
      <p:sp>
        <p:nvSpPr>
          <p:cNvPr id="3" name="Text Placeholder 2"/>
          <p:cNvSpPr>
            <a:spLocks noGrp="1"/>
          </p:cNvSpPr>
          <p:nvPr>
            <p:ph type="body" idx="1"/>
          </p:nvPr>
        </p:nvSpPr>
        <p:spPr>
          <a:xfrm>
            <a:off x="1229244" y="3602038"/>
            <a:ext cx="9733512" cy="1500187"/>
          </a:xfrm>
        </p:spPr>
        <p:txBody>
          <a:bodyPr/>
          <a:lstStyle>
            <a:lvl1pPr marL="0" indent="0" algn="ctr">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r>
              <a:rPr lang="en-US"/>
              <a:t>Tuesday, February 2, 20XX</a:t>
            </a:r>
            <a:endParaRPr lang="en-US" dirty="0"/>
          </a:p>
        </p:txBody>
      </p:sp>
      <p:sp>
        <p:nvSpPr>
          <p:cNvPr id="5" name="Footer Placeholder 4"/>
          <p:cNvSpPr>
            <a:spLocks noGrp="1"/>
          </p:cNvSpPr>
          <p:nvPr>
            <p:ph type="ftr" sz="quarter" idx="11"/>
          </p:nvPr>
        </p:nvSpPr>
        <p:spPr/>
        <p:txBody>
          <a:bodyPr/>
          <a:lstStyle/>
          <a:p>
            <a:r>
              <a:rPr lang="en-US"/>
              <a:t>Sample Footer Text</a:t>
            </a:r>
            <a:endParaRPr lang="en-US" dirty="0"/>
          </a:p>
        </p:txBody>
      </p:sp>
      <p:sp>
        <p:nvSpPr>
          <p:cNvPr id="6" name="Slide Number Placeholder 5"/>
          <p:cNvSpPr>
            <a:spLocks noGrp="1"/>
          </p:cNvSpPr>
          <p:nvPr>
            <p:ph type="sldNum" sz="quarter" idx="12"/>
          </p:nvPr>
        </p:nvSpPr>
        <p:spPr/>
        <p:txBody>
          <a:bodyPr/>
          <a:lstStyle/>
          <a:p>
            <a:fld id="{DBA1B0FB-D917-4C8C-928F-313BD683BF39}" type="slidenum">
              <a:rPr lang="en-US" smtClean="0"/>
              <a:pPr/>
              <a:t>‹#›</a:t>
            </a:fld>
            <a:endParaRPr lang="en-US"/>
          </a:p>
        </p:txBody>
      </p:sp>
    </p:spTree>
    <p:extLst>
      <p:ext uri="{BB962C8B-B14F-4D97-AF65-F5344CB8AC3E}">
        <p14:creationId xmlns:p14="http://schemas.microsoft.com/office/powerpoint/2010/main" val="421682331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913795" y="609600"/>
            <a:ext cx="10353761" cy="1326321"/>
          </a:xfrm>
        </p:spPr>
        <p:txBody>
          <a:bodyPr/>
          <a:lstStyle/>
          <a:p>
            <a:r>
              <a:rPr lang="en-US"/>
              <a:t>Click to edit Master title style</a:t>
            </a:r>
            <a:endParaRPr lang="en-US" dirty="0"/>
          </a:p>
        </p:txBody>
      </p:sp>
      <p:sp>
        <p:nvSpPr>
          <p:cNvPr id="3" name="Content Placeholder 2"/>
          <p:cNvSpPr>
            <a:spLocks noGrp="1"/>
          </p:cNvSpPr>
          <p:nvPr>
            <p:ph sz="half" idx="1"/>
          </p:nvPr>
        </p:nvSpPr>
        <p:spPr>
          <a:xfrm>
            <a:off x="913795" y="2088319"/>
            <a:ext cx="5106004" cy="370288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3403" y="2088319"/>
            <a:ext cx="5094154" cy="370288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r>
              <a:rPr lang="en-US"/>
              <a:t>Tuesday, February 2, 20XX</a:t>
            </a:r>
          </a:p>
        </p:txBody>
      </p:sp>
      <p:sp>
        <p:nvSpPr>
          <p:cNvPr id="6" name="Footer Placeholder 5"/>
          <p:cNvSpPr>
            <a:spLocks noGrp="1"/>
          </p:cNvSpPr>
          <p:nvPr>
            <p:ph type="ftr" sz="quarter" idx="11"/>
          </p:nvPr>
        </p:nvSpPr>
        <p:spPr/>
        <p:txBody>
          <a:bodyPr/>
          <a:lstStyle/>
          <a:p>
            <a:r>
              <a:rPr lang="en-US"/>
              <a:t>Sample Footer Text</a:t>
            </a:r>
          </a:p>
        </p:txBody>
      </p:sp>
      <p:sp>
        <p:nvSpPr>
          <p:cNvPr id="7" name="Slide Number Placeholder 6"/>
          <p:cNvSpPr>
            <a:spLocks noGrp="1"/>
          </p:cNvSpPr>
          <p:nvPr>
            <p:ph type="sldNum" sz="quarter" idx="12"/>
          </p:nvPr>
        </p:nvSpPr>
        <p:spPr/>
        <p:txBody>
          <a:bodyPr/>
          <a:lstStyle/>
          <a:p>
            <a:fld id="{DBA1B0FB-D917-4C8C-928F-313BD683BF39}" type="slidenum">
              <a:rPr lang="en-US" smtClean="0"/>
              <a:t>‹#›</a:t>
            </a:fld>
            <a:endParaRPr lang="en-US"/>
          </a:p>
        </p:txBody>
      </p:sp>
    </p:spTree>
    <p:extLst>
      <p:ext uri="{BB962C8B-B14F-4D97-AF65-F5344CB8AC3E}">
        <p14:creationId xmlns:p14="http://schemas.microsoft.com/office/powerpoint/2010/main" val="394506353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913795" y="609600"/>
            <a:ext cx="10353761"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1141804" y="2088320"/>
            <a:ext cx="4879199" cy="823912"/>
          </a:xfrm>
        </p:spPr>
        <p:txBody>
          <a:bodyPr anchor="b"/>
          <a:lstStyle>
            <a:lvl1pPr marL="0" indent="0">
              <a:lnSpc>
                <a:spcPct val="100000"/>
              </a:lnSpc>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913795" y="2912232"/>
            <a:ext cx="5107208" cy="287896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402003" y="2088320"/>
            <a:ext cx="4865554" cy="823912"/>
          </a:xfrm>
        </p:spPr>
        <p:txBody>
          <a:bodyPr anchor="b"/>
          <a:lstStyle>
            <a:lvl1pPr marL="0" indent="0">
              <a:lnSpc>
                <a:spcPct val="100000"/>
              </a:lnSpc>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912232"/>
            <a:ext cx="5095357" cy="287896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r>
              <a:rPr lang="en-US"/>
              <a:t>Tuesday, February 2, 20XX</a:t>
            </a:r>
            <a:endParaRPr lang="en-US" dirty="0"/>
          </a:p>
        </p:txBody>
      </p:sp>
      <p:sp>
        <p:nvSpPr>
          <p:cNvPr id="8" name="Footer Placeholder 7"/>
          <p:cNvSpPr>
            <a:spLocks noGrp="1"/>
          </p:cNvSpPr>
          <p:nvPr>
            <p:ph type="ftr" sz="quarter" idx="11"/>
          </p:nvPr>
        </p:nvSpPr>
        <p:spPr/>
        <p:txBody>
          <a:bodyPr/>
          <a:lstStyle/>
          <a:p>
            <a:r>
              <a:rPr lang="en-US"/>
              <a:t>Sample Footer Text</a:t>
            </a:r>
            <a:endParaRPr lang="en-US" dirty="0"/>
          </a:p>
        </p:txBody>
      </p:sp>
      <p:sp>
        <p:nvSpPr>
          <p:cNvPr id="9" name="Slide Number Placeholder 8"/>
          <p:cNvSpPr>
            <a:spLocks noGrp="1"/>
          </p:cNvSpPr>
          <p:nvPr>
            <p:ph type="sldNum" sz="quarter" idx="12"/>
          </p:nvPr>
        </p:nvSpPr>
        <p:spPr/>
        <p:txBody>
          <a:bodyPr/>
          <a:lstStyle/>
          <a:p>
            <a:fld id="{DBA1B0FB-D917-4C8C-928F-313BD683BF39}" type="slidenum">
              <a:rPr lang="en-US" smtClean="0"/>
              <a:pPr/>
              <a:t>‹#›</a:t>
            </a:fld>
            <a:endParaRPr lang="en-US"/>
          </a:p>
        </p:txBody>
      </p:sp>
    </p:spTree>
    <p:extLst>
      <p:ext uri="{BB962C8B-B14F-4D97-AF65-F5344CB8AC3E}">
        <p14:creationId xmlns:p14="http://schemas.microsoft.com/office/powerpoint/2010/main" val="60267223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r>
              <a:rPr lang="en-US"/>
              <a:t>Tuesday, February 2, 20XX</a:t>
            </a:r>
            <a:endParaRPr lang="en-US" dirty="0"/>
          </a:p>
        </p:txBody>
      </p:sp>
      <p:sp>
        <p:nvSpPr>
          <p:cNvPr id="4" name="Footer Placeholder 3"/>
          <p:cNvSpPr>
            <a:spLocks noGrp="1"/>
          </p:cNvSpPr>
          <p:nvPr>
            <p:ph type="ftr" sz="quarter" idx="11"/>
          </p:nvPr>
        </p:nvSpPr>
        <p:spPr/>
        <p:txBody>
          <a:bodyPr/>
          <a:lstStyle/>
          <a:p>
            <a:r>
              <a:rPr lang="en-US"/>
              <a:t>Sample Footer Text</a:t>
            </a:r>
            <a:endParaRPr lang="en-US" dirty="0"/>
          </a:p>
        </p:txBody>
      </p:sp>
      <p:sp>
        <p:nvSpPr>
          <p:cNvPr id="5" name="Slide Number Placeholder 4"/>
          <p:cNvSpPr>
            <a:spLocks noGrp="1"/>
          </p:cNvSpPr>
          <p:nvPr>
            <p:ph type="sldNum" sz="quarter" idx="12"/>
          </p:nvPr>
        </p:nvSpPr>
        <p:spPr/>
        <p:txBody>
          <a:bodyPr/>
          <a:lstStyle/>
          <a:p>
            <a:fld id="{DBA1B0FB-D917-4C8C-928F-313BD683BF39}" type="slidenum">
              <a:rPr lang="en-US" smtClean="0"/>
              <a:pPr/>
              <a:t>‹#›</a:t>
            </a:fld>
            <a:endParaRPr lang="en-US"/>
          </a:p>
        </p:txBody>
      </p:sp>
    </p:spTree>
    <p:extLst>
      <p:ext uri="{BB962C8B-B14F-4D97-AF65-F5344CB8AC3E}">
        <p14:creationId xmlns:p14="http://schemas.microsoft.com/office/powerpoint/2010/main" val="90184275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Tuesday, February 2, 20XX</a:t>
            </a:r>
          </a:p>
        </p:txBody>
      </p:sp>
      <p:sp>
        <p:nvSpPr>
          <p:cNvPr id="3" name="Footer Placeholder 2"/>
          <p:cNvSpPr>
            <a:spLocks noGrp="1"/>
          </p:cNvSpPr>
          <p:nvPr>
            <p:ph type="ftr" sz="quarter" idx="11"/>
          </p:nvPr>
        </p:nvSpPr>
        <p:spPr/>
        <p:txBody>
          <a:bodyPr/>
          <a:lstStyle/>
          <a:p>
            <a:r>
              <a:rPr lang="en-US"/>
              <a:t>Sample Footer Text</a:t>
            </a:r>
          </a:p>
        </p:txBody>
      </p:sp>
      <p:sp>
        <p:nvSpPr>
          <p:cNvPr id="4" name="Slide Number Placeholder 3"/>
          <p:cNvSpPr>
            <a:spLocks noGrp="1"/>
          </p:cNvSpPr>
          <p:nvPr>
            <p:ph type="sldNum" sz="quarter" idx="12"/>
          </p:nvPr>
        </p:nvSpPr>
        <p:spPr/>
        <p:txBody>
          <a:bodyPr/>
          <a:lstStyle/>
          <a:p>
            <a:fld id="{DBA1B0FB-D917-4C8C-928F-313BD683BF39}" type="slidenum">
              <a:rPr lang="en-US" smtClean="0"/>
              <a:t>‹#›</a:t>
            </a:fld>
            <a:endParaRPr lang="en-US"/>
          </a:p>
        </p:txBody>
      </p:sp>
    </p:spTree>
    <p:extLst>
      <p:ext uri="{BB962C8B-B14F-4D97-AF65-F5344CB8AC3E}">
        <p14:creationId xmlns:p14="http://schemas.microsoft.com/office/powerpoint/2010/main" val="190676995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7228" y="609600"/>
            <a:ext cx="3932237" cy="2362200"/>
          </a:xfrm>
        </p:spPr>
        <p:txBody>
          <a:bodyPr anchor="b">
            <a:normAutofit/>
          </a:bodyPr>
          <a:lstStyle>
            <a:lvl1pPr>
              <a:defRPr sz="2800"/>
            </a:lvl1pPr>
          </a:lstStyle>
          <a:p>
            <a:r>
              <a:rPr lang="en-US"/>
              <a:t>Click to edit Master title style</a:t>
            </a:r>
            <a:endParaRPr lang="en-US" dirty="0"/>
          </a:p>
        </p:txBody>
      </p:sp>
      <p:sp>
        <p:nvSpPr>
          <p:cNvPr id="3" name="Content Placeholder 2"/>
          <p:cNvSpPr>
            <a:spLocks noGrp="1"/>
          </p:cNvSpPr>
          <p:nvPr>
            <p:ph idx="1"/>
          </p:nvPr>
        </p:nvSpPr>
        <p:spPr>
          <a:xfrm>
            <a:off x="5078064" y="609600"/>
            <a:ext cx="6189492" cy="5181600"/>
          </a:xfrm>
        </p:spPr>
        <p:txBody>
          <a:bodyPr anchor="ct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917228" y="2971800"/>
            <a:ext cx="3932237" cy="2819399"/>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r>
              <a:rPr lang="en-US"/>
              <a:t>Tuesday, February 2, 20XX</a:t>
            </a:r>
          </a:p>
        </p:txBody>
      </p:sp>
      <p:sp>
        <p:nvSpPr>
          <p:cNvPr id="6" name="Footer Placeholder 5"/>
          <p:cNvSpPr>
            <a:spLocks noGrp="1"/>
          </p:cNvSpPr>
          <p:nvPr>
            <p:ph type="ftr" sz="quarter" idx="11"/>
          </p:nvPr>
        </p:nvSpPr>
        <p:spPr/>
        <p:txBody>
          <a:bodyPr/>
          <a:lstStyle/>
          <a:p>
            <a:r>
              <a:rPr lang="en-US"/>
              <a:t>Sample Footer Text</a:t>
            </a:r>
          </a:p>
        </p:txBody>
      </p:sp>
      <p:sp>
        <p:nvSpPr>
          <p:cNvPr id="7" name="Slide Number Placeholder 6"/>
          <p:cNvSpPr>
            <a:spLocks noGrp="1"/>
          </p:cNvSpPr>
          <p:nvPr>
            <p:ph type="sldNum" sz="quarter" idx="12"/>
          </p:nvPr>
        </p:nvSpPr>
        <p:spPr/>
        <p:txBody>
          <a:bodyPr/>
          <a:lstStyle/>
          <a:p>
            <a:fld id="{DBA1B0FB-D917-4C8C-928F-313BD683BF39}" type="slidenum">
              <a:rPr lang="en-US" smtClean="0"/>
              <a:t>‹#›</a:t>
            </a:fld>
            <a:endParaRPr lang="en-US"/>
          </a:p>
        </p:txBody>
      </p:sp>
    </p:spTree>
    <p:extLst>
      <p:ext uri="{BB962C8B-B14F-4D97-AF65-F5344CB8AC3E}">
        <p14:creationId xmlns:p14="http://schemas.microsoft.com/office/powerpoint/2010/main" val="240498563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7227" y="609600"/>
            <a:ext cx="5929773" cy="2362200"/>
          </a:xfrm>
        </p:spPr>
        <p:txBody>
          <a:bodyPr anchor="b">
            <a:normAutofit/>
          </a:bodyPr>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7424804" y="758881"/>
            <a:ext cx="3255356" cy="4883038"/>
          </a:xfrm>
          <a:noFill/>
          <a:ln w="1905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913794" y="2971800"/>
            <a:ext cx="5934950" cy="2819400"/>
          </a:xfrm>
        </p:spPr>
        <p:txBody>
          <a:bodyPr>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r>
              <a:rPr lang="en-US"/>
              <a:t>Tuesday, February 2, 20XX</a:t>
            </a:r>
            <a:endParaRPr lang="en-US" dirty="0"/>
          </a:p>
        </p:txBody>
      </p:sp>
      <p:sp>
        <p:nvSpPr>
          <p:cNvPr id="6" name="Footer Placeholder 5"/>
          <p:cNvSpPr>
            <a:spLocks noGrp="1"/>
          </p:cNvSpPr>
          <p:nvPr>
            <p:ph type="ftr" sz="quarter" idx="11"/>
          </p:nvPr>
        </p:nvSpPr>
        <p:spPr/>
        <p:txBody>
          <a:bodyPr/>
          <a:lstStyle/>
          <a:p>
            <a:r>
              <a:rPr lang="en-US"/>
              <a:t>Sample Footer Text</a:t>
            </a:r>
            <a:endParaRPr lang="en-US" dirty="0"/>
          </a:p>
        </p:txBody>
      </p:sp>
      <p:sp>
        <p:nvSpPr>
          <p:cNvPr id="7" name="Slide Number Placeholder 6"/>
          <p:cNvSpPr>
            <a:spLocks noGrp="1"/>
          </p:cNvSpPr>
          <p:nvPr>
            <p:ph type="sldNum" sz="quarter" idx="12"/>
          </p:nvPr>
        </p:nvSpPr>
        <p:spPr/>
        <p:txBody>
          <a:bodyPr/>
          <a:lstStyle/>
          <a:p>
            <a:fld id="{DBA1B0FB-D917-4C8C-928F-313BD683BF39}" type="slidenum">
              <a:rPr lang="en-US" smtClean="0"/>
              <a:pPr/>
              <a:t>‹#›</a:t>
            </a:fld>
            <a:endParaRPr lang="en-US"/>
          </a:p>
        </p:txBody>
      </p:sp>
    </p:spTree>
    <p:extLst>
      <p:ext uri="{BB962C8B-B14F-4D97-AF65-F5344CB8AC3E}">
        <p14:creationId xmlns:p14="http://schemas.microsoft.com/office/powerpoint/2010/main" val="21727941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913795" y="609600"/>
            <a:ext cx="10353761" cy="1326321"/>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913795" y="2096064"/>
            <a:ext cx="10353762" cy="3695136"/>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678736" y="5883275"/>
            <a:ext cx="2743200" cy="365125"/>
          </a:xfrm>
          <a:prstGeom prst="rect">
            <a:avLst/>
          </a:prstGeom>
        </p:spPr>
        <p:txBody>
          <a:bodyPr vert="horz" lIns="91440" tIns="45720" rIns="91440" bIns="45720" rtlCol="0" anchor="ctr"/>
          <a:lstStyle>
            <a:lvl1pPr algn="r">
              <a:defRPr sz="1000">
                <a:solidFill>
                  <a:schemeClr val="tx1">
                    <a:tint val="75000"/>
                  </a:schemeClr>
                </a:solidFill>
              </a:defRPr>
            </a:lvl1pPr>
          </a:lstStyle>
          <a:p>
            <a:r>
              <a:rPr lang="en-US"/>
              <a:t>Tuesday, February 2, 20XX</a:t>
            </a:r>
            <a:endParaRPr lang="en-US" dirty="0"/>
          </a:p>
        </p:txBody>
      </p:sp>
      <p:sp>
        <p:nvSpPr>
          <p:cNvPr id="5" name="Footer Placeholder 4"/>
          <p:cNvSpPr>
            <a:spLocks noGrp="1"/>
          </p:cNvSpPr>
          <p:nvPr>
            <p:ph type="ftr" sz="quarter" idx="3"/>
          </p:nvPr>
        </p:nvSpPr>
        <p:spPr>
          <a:xfrm>
            <a:off x="913794" y="5883275"/>
            <a:ext cx="6672865" cy="365125"/>
          </a:xfrm>
          <a:prstGeom prst="rect">
            <a:avLst/>
          </a:prstGeom>
        </p:spPr>
        <p:txBody>
          <a:bodyPr vert="horz" lIns="91440" tIns="45720" rIns="91440" bIns="45720" rtlCol="0" anchor="ctr"/>
          <a:lstStyle>
            <a:lvl1pPr algn="l">
              <a:defRPr sz="1000">
                <a:solidFill>
                  <a:schemeClr val="tx1">
                    <a:tint val="75000"/>
                  </a:schemeClr>
                </a:solidFill>
              </a:defRPr>
            </a:lvl1pPr>
          </a:lstStyle>
          <a:p>
            <a:r>
              <a:rPr lang="en-US"/>
              <a:t>Sample Footer Text</a:t>
            </a:r>
            <a:endParaRPr lang="en-US" dirty="0"/>
          </a:p>
        </p:txBody>
      </p:sp>
      <p:sp>
        <p:nvSpPr>
          <p:cNvPr id="6" name="Slide Number Placeholder 5"/>
          <p:cNvSpPr>
            <a:spLocks noGrp="1"/>
          </p:cNvSpPr>
          <p:nvPr>
            <p:ph type="sldNum" sz="quarter" idx="4"/>
          </p:nvPr>
        </p:nvSpPr>
        <p:spPr>
          <a:xfrm>
            <a:off x="10514011" y="5883275"/>
            <a:ext cx="753545" cy="365125"/>
          </a:xfrm>
          <a:prstGeom prst="rect">
            <a:avLst/>
          </a:prstGeom>
        </p:spPr>
        <p:txBody>
          <a:bodyPr vert="horz" lIns="91440" tIns="45720" rIns="91440" bIns="45720" rtlCol="0" anchor="ctr"/>
          <a:lstStyle>
            <a:lvl1pPr algn="r">
              <a:defRPr sz="1000">
                <a:solidFill>
                  <a:schemeClr val="tx1">
                    <a:tint val="75000"/>
                  </a:schemeClr>
                </a:solidFill>
              </a:defRPr>
            </a:lvl1pPr>
          </a:lstStyle>
          <a:p>
            <a:fld id="{DBA1B0FB-D917-4C8C-928F-313BD683BF39}" type="slidenum">
              <a:rPr lang="en-US" smtClean="0"/>
              <a:pPr/>
              <a:t>‹#›</a:t>
            </a:fld>
            <a:endParaRPr lang="en-US"/>
          </a:p>
        </p:txBody>
      </p:sp>
    </p:spTree>
    <p:extLst>
      <p:ext uri="{BB962C8B-B14F-4D97-AF65-F5344CB8AC3E}">
        <p14:creationId xmlns:p14="http://schemas.microsoft.com/office/powerpoint/2010/main" val="15656896"/>
      </p:ext>
    </p:extLst>
  </p:cSld>
  <p:clrMap bg1="dk1" tx1="lt1" bg2="dk2" tx2="lt2" accent1="accent1" accent2="accent2" accent3="accent3" accent4="accent4" accent5="accent5" accent6="accent6" hlink="hlink" folHlink="folHlink"/>
  <p:sldLayoutIdLst>
    <p:sldLayoutId id="2147483898" r:id="rId1"/>
    <p:sldLayoutId id="2147483899" r:id="rId2"/>
    <p:sldLayoutId id="2147483900" r:id="rId3"/>
    <p:sldLayoutId id="2147483901" r:id="rId4"/>
    <p:sldLayoutId id="2147483902" r:id="rId5"/>
    <p:sldLayoutId id="2147483903" r:id="rId6"/>
    <p:sldLayoutId id="2147483904" r:id="rId7"/>
    <p:sldLayoutId id="2147483905" r:id="rId8"/>
    <p:sldLayoutId id="2147483906" r:id="rId9"/>
    <p:sldLayoutId id="2147483907" r:id="rId10"/>
    <p:sldLayoutId id="2147483908" r:id="rId11"/>
    <p:sldLayoutId id="2147483909" r:id="rId12"/>
    <p:sldLayoutId id="2147483910" r:id="rId13"/>
    <p:sldLayoutId id="2147483911" r:id="rId14"/>
    <p:sldLayoutId id="2147483912" r:id="rId15"/>
    <p:sldLayoutId id="2147483913" r:id="rId16"/>
    <p:sldLayoutId id="2147483914" r:id="rId17"/>
    <p:sldLayoutId id="2147483915" r:id="rId18"/>
    <p:sldLayoutId id="2147483917" r:id="rId19"/>
    <p:sldLayoutId id="2147483918" r:id="rId20"/>
    <p:sldLayoutId id="2147483700" r:id="rId21"/>
    <p:sldLayoutId id="2147483733" r:id="rId22"/>
    <p:sldLayoutId id="2147483734" r:id="rId23"/>
    <p:sldLayoutId id="2147483707" r:id="rId24"/>
    <p:sldLayoutId id="2147483731" r:id="rId25"/>
    <p:sldLayoutId id="2147483693" r:id="rId26"/>
  </p:sldLayoutIdLst>
  <p:hf sldNum="0" hdr="0" ftr="0" dt="0"/>
  <p:txStyles>
    <p:titleStyle>
      <a:lvl1pPr algn="ctr" defTabSz="914400" rtl="0" eaLnBrk="1" latinLnBrk="0" hangingPunct="1">
        <a:lnSpc>
          <a:spcPct val="90000"/>
        </a:lnSpc>
        <a:spcBef>
          <a:spcPct val="0"/>
        </a:spcBef>
        <a:buNone/>
        <a:defRPr sz="3400" b="1" i="0" kern="1200" cap="all">
          <a:solidFill>
            <a:schemeClr val="tx1"/>
          </a:solidFill>
          <a:effectLst>
            <a:outerShdw blurRad="50800" dist="63500" dir="2700000" algn="tl" rotWithShape="0">
              <a:srgbClr val="000000">
                <a:alpha val="48000"/>
              </a:srgbClr>
            </a:outerShdw>
          </a:effectLst>
          <a:latin typeface="+mj-lt"/>
          <a:ea typeface="+mj-ea"/>
          <a:cs typeface="+mj-cs"/>
        </a:defRPr>
      </a:lvl1pPr>
    </p:titleStyle>
    <p:bodyStyle>
      <a:lvl1pPr marL="228600" indent="-228600" algn="l" defTabSz="914400" rtl="0" eaLnBrk="1" latinLnBrk="0" hangingPunct="1">
        <a:lnSpc>
          <a:spcPct val="120000"/>
        </a:lnSpc>
        <a:spcBef>
          <a:spcPts val="1000"/>
        </a:spcBef>
        <a:buFont typeface="Arial" panose="020B0604020202020204" pitchFamily="34" charset="0"/>
        <a:buChar char="•"/>
        <a:defRPr sz="2000" kern="1200">
          <a:solidFill>
            <a:schemeClr val="tx1"/>
          </a:solidFill>
          <a:effectLst>
            <a:outerShdw blurRad="50800" dist="38100" dir="2700000" algn="tl" rotWithShape="0">
              <a:srgbClr val="000000">
                <a:alpha val="48000"/>
              </a:srgbClr>
            </a:outerShdw>
          </a:effectLst>
          <a:latin typeface="+mn-lt"/>
          <a:ea typeface="+mn-ea"/>
          <a:cs typeface="+mn-cs"/>
        </a:defRPr>
      </a:lvl1pPr>
      <a:lvl2pPr marL="685800" indent="-228600" algn="l" defTabSz="914400" rtl="0" eaLnBrk="1" latinLnBrk="0" hangingPunct="1">
        <a:lnSpc>
          <a:spcPct val="120000"/>
        </a:lnSpc>
        <a:spcBef>
          <a:spcPts val="500"/>
        </a:spcBef>
        <a:buFont typeface="Arial" panose="020B0604020202020204" pitchFamily="34" charset="0"/>
        <a:buChar char="•"/>
        <a:defRPr sz="1800" kern="1200">
          <a:solidFill>
            <a:schemeClr val="tx1"/>
          </a:solidFill>
          <a:effectLst>
            <a:outerShdw blurRad="50800" dist="38100" dir="2700000" algn="tl" rotWithShape="0">
              <a:srgbClr val="000000">
                <a:alpha val="48000"/>
              </a:srgbClr>
            </a:outerShdw>
          </a:effectLst>
          <a:latin typeface="+mn-lt"/>
          <a:ea typeface="+mn-ea"/>
          <a:cs typeface="+mn-cs"/>
        </a:defRPr>
      </a:lvl2pPr>
      <a:lvl3pPr marL="1143000" indent="-228600" algn="l" defTabSz="914400" rtl="0" eaLnBrk="1" latinLnBrk="0" hangingPunct="1">
        <a:lnSpc>
          <a:spcPct val="120000"/>
        </a:lnSpc>
        <a:spcBef>
          <a:spcPts val="500"/>
        </a:spcBef>
        <a:buFont typeface="Arial" panose="020B0604020202020204" pitchFamily="34" charset="0"/>
        <a:buChar char="•"/>
        <a:defRPr sz="1600" kern="1200">
          <a:solidFill>
            <a:schemeClr val="tx1"/>
          </a:solidFill>
          <a:effectLst>
            <a:outerShdw blurRad="50800" dist="38100" dir="2700000" algn="tl" rotWithShape="0">
              <a:srgbClr val="000000">
                <a:alpha val="48000"/>
              </a:srgbClr>
            </a:outerShdw>
          </a:effectLst>
          <a:latin typeface="+mn-lt"/>
          <a:ea typeface="+mn-ea"/>
          <a:cs typeface="+mn-cs"/>
        </a:defRPr>
      </a:lvl3pPr>
      <a:lvl4pPr marL="1600200" indent="-228600" algn="l" defTabSz="914400" rtl="0" eaLnBrk="1" latinLnBrk="0" hangingPunct="1">
        <a:lnSpc>
          <a:spcPct val="120000"/>
        </a:lnSpc>
        <a:spcBef>
          <a:spcPts val="500"/>
        </a:spcBef>
        <a:buFont typeface="Arial" panose="020B0604020202020204" pitchFamily="34" charset="0"/>
        <a:buChar char="•"/>
        <a:defRPr sz="1400" kern="1200">
          <a:solidFill>
            <a:schemeClr val="tx1"/>
          </a:solidFill>
          <a:effectLst>
            <a:outerShdw blurRad="50800" dist="38100" dir="2700000" algn="tl" rotWithShape="0">
              <a:srgbClr val="000000">
                <a:alpha val="48000"/>
              </a:srgbClr>
            </a:outerShdw>
          </a:effectLst>
          <a:latin typeface="+mn-lt"/>
          <a:ea typeface="+mn-ea"/>
          <a:cs typeface="+mn-cs"/>
        </a:defRPr>
      </a:lvl4pPr>
      <a:lvl5pPr marL="20574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5pPr>
      <a:lvl6pPr marL="25146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6pPr>
      <a:lvl7pPr marL="29718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7pPr>
      <a:lvl8pPr marL="34290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8pPr>
      <a:lvl9pPr marL="38862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6.xml"/><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11.xml"/><Relationship Id="rId1" Type="http://schemas.openxmlformats.org/officeDocument/2006/relationships/slideLayout" Target="../slideLayouts/slideLayout19.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13.xml"/><Relationship Id="rId1" Type="http://schemas.openxmlformats.org/officeDocument/2006/relationships/slideLayout" Target="../slideLayouts/slideLayout20.xml"/></Relationships>
</file>

<file path=ppt/slides/_rels/slide1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4.xml"/><Relationship Id="rId1" Type="http://schemas.openxmlformats.org/officeDocument/2006/relationships/slideLayout" Target="../slideLayouts/slideLayout20.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6.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7.xml"/><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18.xml"/><Relationship Id="rId5" Type="http://schemas.openxmlformats.org/officeDocument/2006/relationships/image" Target="../media/image5.jfif"/><Relationship Id="rId4" Type="http://schemas.openxmlformats.org/officeDocument/2006/relationships/image" Target="../media/image4.jfif"/></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8.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8.xml"/><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rotWithShape="1">
          <a:blip r:embed="rId3">
            <a:duotone>
              <a:schemeClr val="bg2">
                <a:shade val="18000"/>
                <a:satMod val="160000"/>
                <a:lumMod val="28000"/>
              </a:schemeClr>
              <a:schemeClr val="bg2">
                <a:tint val="95000"/>
                <a:satMod val="160000"/>
                <a:lumMod val="116000"/>
              </a:schemeClr>
            </a:duotone>
          </a:blip>
          <a:stretch/>
        </a:blipFill>
        <a:effectLst/>
      </p:bgPr>
    </p:bg>
    <p:spTree>
      <p:nvGrpSpPr>
        <p:cNvPr id="1" name=""/>
        <p:cNvGrpSpPr/>
        <p:nvPr/>
      </p:nvGrpSpPr>
      <p:grpSpPr>
        <a:xfrm>
          <a:off x="0" y="0"/>
          <a:ext cx="0" cy="0"/>
          <a:chOff x="0" y="0"/>
          <a:chExt cx="0" cy="0"/>
        </a:xfrm>
      </p:grpSpPr>
      <p:pic>
        <p:nvPicPr>
          <p:cNvPr id="26" name="Picture 25">
            <a:extLst>
              <a:ext uri="{FF2B5EF4-FFF2-40B4-BE49-F238E27FC236}">
                <a16:creationId xmlns:a16="http://schemas.microsoft.com/office/drawing/2014/main" id="{C50B27CE-AFBB-AFC4-8B5A-C328CD41AF76}"/>
              </a:ext>
            </a:extLst>
          </p:cNvPr>
          <p:cNvPicPr>
            <a:picLocks noChangeAspect="1"/>
          </p:cNvPicPr>
          <p:nvPr/>
        </p:nvPicPr>
        <p:blipFill rotWithShape="1">
          <a:blip r:embed="rId4">
            <a:alphaModFix amt="35000"/>
            <a:grayscl/>
          </a:blip>
          <a:srcRect l="1797" r="4869"/>
          <a:stretch/>
        </p:blipFill>
        <p:spPr>
          <a:xfrm>
            <a:off x="20" y="10"/>
            <a:ext cx="12191980" cy="6857990"/>
          </a:xfrm>
          <a:prstGeom prst="rect">
            <a:avLst/>
          </a:prstGeom>
        </p:spPr>
      </p:pic>
      <p:sp>
        <p:nvSpPr>
          <p:cNvPr id="28" name="Rectangle 27">
            <a:extLst>
              <a:ext uri="{FF2B5EF4-FFF2-40B4-BE49-F238E27FC236}">
                <a16:creationId xmlns:a16="http://schemas.microsoft.com/office/drawing/2014/main" id="{FC23C8D4-BD3D-4473-B3D0-89011586BE8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gradFill flip="none" rotWithShape="1">
            <a:gsLst>
              <a:gs pos="32000">
                <a:schemeClr val="bg2">
                  <a:lumMod val="75000"/>
                  <a:alpha val="5000"/>
                </a:schemeClr>
              </a:gs>
              <a:gs pos="100000">
                <a:schemeClr val="bg2">
                  <a:lumMod val="40000"/>
                </a:schemeClr>
              </a:gs>
            </a:gsLst>
            <a:path path="circle">
              <a:fillToRect l="50000" t="5000" r="50000" b="95000"/>
            </a:path>
            <a:tileRect/>
          </a:gradFill>
          <a:ln w="9525" cap="flat" cmpd="sng" algn="ctr">
            <a:noFill/>
            <a:prstDash val="solid"/>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a:ea typeface="+mn-ea"/>
              <a:cs typeface="+mn-cs"/>
            </a:endParaRPr>
          </a:p>
        </p:txBody>
      </p:sp>
      <p:sp>
        <p:nvSpPr>
          <p:cNvPr id="2" name="Title 1">
            <a:extLst>
              <a:ext uri="{FF2B5EF4-FFF2-40B4-BE49-F238E27FC236}">
                <a16:creationId xmlns:a16="http://schemas.microsoft.com/office/drawing/2014/main" id="{286E938C-9D94-4B05-979A-D39FFC457291}"/>
              </a:ext>
            </a:extLst>
          </p:cNvPr>
          <p:cNvSpPr>
            <a:spLocks noGrp="1"/>
          </p:cNvSpPr>
          <p:nvPr>
            <p:ph type="title"/>
          </p:nvPr>
        </p:nvSpPr>
        <p:spPr>
          <a:xfrm>
            <a:off x="1595269" y="1122363"/>
            <a:ext cx="9001462" cy="2387600"/>
          </a:xfrm>
        </p:spPr>
        <p:txBody>
          <a:bodyPr vert="horz" lIns="91440" tIns="45720" rIns="91440" bIns="45720" rtlCol="0" anchor="b" anchorCtr="0">
            <a:normAutofit/>
          </a:bodyPr>
          <a:lstStyle/>
          <a:p>
            <a:r>
              <a:rPr lang="en-US" sz="4800"/>
              <a:t>FHC Parents Session 3:</a:t>
            </a:r>
            <a:br>
              <a:rPr lang="en-US" sz="4800"/>
            </a:br>
            <a:r>
              <a:rPr lang="en-US" sz="4800"/>
              <a:t>The Eucharist</a:t>
            </a:r>
          </a:p>
        </p:txBody>
      </p:sp>
      <p:sp>
        <p:nvSpPr>
          <p:cNvPr id="3" name="Subtitle 2">
            <a:extLst>
              <a:ext uri="{FF2B5EF4-FFF2-40B4-BE49-F238E27FC236}">
                <a16:creationId xmlns:a16="http://schemas.microsoft.com/office/drawing/2014/main" id="{D9A11267-FC52-4990-8D98-010AFABA5544}"/>
              </a:ext>
            </a:extLst>
          </p:cNvPr>
          <p:cNvSpPr>
            <a:spLocks noGrp="1"/>
          </p:cNvSpPr>
          <p:nvPr>
            <p:ph type="body" sz="quarter" idx="4294967295"/>
          </p:nvPr>
        </p:nvSpPr>
        <p:spPr>
          <a:xfrm>
            <a:off x="1595269" y="3602038"/>
            <a:ext cx="9001462" cy="1655762"/>
          </a:xfrm>
        </p:spPr>
        <p:txBody>
          <a:bodyPr vert="horz" lIns="91440" tIns="45720" rIns="91440" bIns="45720" rtlCol="0">
            <a:normAutofit/>
          </a:bodyPr>
          <a:lstStyle/>
          <a:p>
            <a:pPr marL="0" indent="0" algn="ctr">
              <a:buNone/>
            </a:pPr>
            <a:r>
              <a:rPr lang="en-US" sz="2400" cap="all"/>
              <a:t>Fr Daniel Daley</a:t>
            </a:r>
          </a:p>
        </p:txBody>
      </p:sp>
    </p:spTree>
    <p:extLst>
      <p:ext uri="{BB962C8B-B14F-4D97-AF65-F5344CB8AC3E}">
        <p14:creationId xmlns:p14="http://schemas.microsoft.com/office/powerpoint/2010/main" val="7528142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type="lt">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4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636C9E2D-C468-33D4-256F-52B4E091E804}"/>
              </a:ext>
            </a:extLst>
          </p:cNvPr>
          <p:cNvSpPr>
            <a:spLocks noGrp="1"/>
          </p:cNvSpPr>
          <p:nvPr>
            <p:ph type="title"/>
          </p:nvPr>
        </p:nvSpPr>
        <p:spPr>
          <a:xfrm>
            <a:off x="914314" y="290384"/>
            <a:ext cx="10353761" cy="638432"/>
          </a:xfrm>
        </p:spPr>
        <p:txBody>
          <a:bodyPr>
            <a:normAutofit/>
          </a:bodyPr>
          <a:lstStyle/>
          <a:p>
            <a:pPr algn="ctr"/>
            <a:r>
              <a:rPr lang="en-GB" dirty="0"/>
              <a:t>transubstantiation</a:t>
            </a:r>
          </a:p>
        </p:txBody>
      </p:sp>
      <p:pic>
        <p:nvPicPr>
          <p:cNvPr id="6" name="Content Placeholder 5" descr="A person raising their hands up to the top of a table&#10;&#10;Description automatically generated with medium confidence">
            <a:extLst>
              <a:ext uri="{FF2B5EF4-FFF2-40B4-BE49-F238E27FC236}">
                <a16:creationId xmlns:a16="http://schemas.microsoft.com/office/drawing/2014/main" id="{511078E4-A8E3-6C8C-B7F7-E5A75A9FDDF7}"/>
              </a:ext>
            </a:extLst>
          </p:cNvPr>
          <p:cNvPicPr>
            <a:picLocks noGrp="1" noChangeAspect="1"/>
          </p:cNvPicPr>
          <p:nvPr>
            <p:ph sz="half" idx="2"/>
          </p:nvPr>
        </p:nvPicPr>
        <p:blipFill>
          <a:blip r:embed="rId3"/>
          <a:stretch>
            <a:fillRect/>
          </a:stretch>
        </p:blipFill>
        <p:spPr>
          <a:xfrm>
            <a:off x="6436235" y="2218037"/>
            <a:ext cx="5077879" cy="2421925"/>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
        <p:nvSpPr>
          <p:cNvPr id="4" name="Content Placeholder 3">
            <a:extLst>
              <a:ext uri="{FF2B5EF4-FFF2-40B4-BE49-F238E27FC236}">
                <a16:creationId xmlns:a16="http://schemas.microsoft.com/office/drawing/2014/main" id="{11F46BCD-01EF-BA11-4D6B-C947BC365B34}"/>
              </a:ext>
            </a:extLst>
          </p:cNvPr>
          <p:cNvSpPr>
            <a:spLocks noGrp="1"/>
          </p:cNvSpPr>
          <p:nvPr>
            <p:ph sz="half" idx="1"/>
          </p:nvPr>
        </p:nvSpPr>
        <p:spPr>
          <a:xfrm>
            <a:off x="296563" y="1126524"/>
            <a:ext cx="5968313" cy="5441092"/>
          </a:xfrm>
        </p:spPr>
        <p:txBody>
          <a:bodyPr>
            <a:noAutofit/>
          </a:bodyPr>
          <a:lstStyle/>
          <a:p>
            <a:r>
              <a:rPr lang="en-GB" dirty="0"/>
              <a:t>Jesus promised </a:t>
            </a:r>
            <a:r>
              <a:rPr lang="en-GB" u="sng" dirty="0"/>
              <a:t>to give us food from heaven</a:t>
            </a:r>
            <a:r>
              <a:rPr lang="en-GB" dirty="0"/>
              <a:t>.</a:t>
            </a:r>
          </a:p>
          <a:p>
            <a:r>
              <a:rPr lang="en-GB" dirty="0"/>
              <a:t>This gift is also </a:t>
            </a:r>
            <a:r>
              <a:rPr lang="en-GB" u="sng" dirty="0"/>
              <a:t>made present to us today</a:t>
            </a:r>
            <a:r>
              <a:rPr lang="en-GB" dirty="0"/>
              <a:t>.  When the priest speaks the words of CONSECRATION (Latin = to make holy) in the Mass. </a:t>
            </a:r>
          </a:p>
          <a:p>
            <a:r>
              <a:rPr lang="en-GB" dirty="0"/>
              <a:t>The Church calls this change TRANSUBSTANIATION because the substance of bread and wine are CHANGED by the HOLY SPIRIT into Jesus Christ himself.</a:t>
            </a:r>
          </a:p>
          <a:p>
            <a:r>
              <a:rPr lang="en-GB" dirty="0"/>
              <a:t>Thus, at every Mass we witness a MIRACLE as the BREAD and WINE on the altar become the BODY and BLOOD of Jesus Christ.</a:t>
            </a:r>
          </a:p>
          <a:p>
            <a:endParaRPr lang="en-GB" dirty="0"/>
          </a:p>
        </p:txBody>
      </p:sp>
    </p:spTree>
    <p:extLst>
      <p:ext uri="{BB962C8B-B14F-4D97-AF65-F5344CB8AC3E}">
        <p14:creationId xmlns:p14="http://schemas.microsoft.com/office/powerpoint/2010/main" val="10136823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heel(1)">
                                      <p:cBhvr>
                                        <p:cTn id="7" dur="20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4">
                                            <p:txEl>
                                              <p:pRg st="0" end="0"/>
                                            </p:txEl>
                                          </p:spTgt>
                                        </p:tgtEl>
                                        <p:attrNameLst>
                                          <p:attrName>style.visibility</p:attrName>
                                        </p:attrNameLst>
                                      </p:cBhvr>
                                      <p:to>
                                        <p:strVal val="visible"/>
                                      </p:to>
                                    </p:set>
                                    <p:anim calcmode="lin" valueType="num">
                                      <p:cBhvr additive="base">
                                        <p:cTn id="12"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13" dur="500" fill="hold"/>
                                        <p:tgtEl>
                                          <p:spTgt spid="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grpId="0" nodeType="clickEffect">
                                  <p:stCondLst>
                                    <p:cond delay="0"/>
                                  </p:stCondLst>
                                  <p:childTnLst>
                                    <p:set>
                                      <p:cBhvr>
                                        <p:cTn id="17" dur="1" fill="hold">
                                          <p:stCondLst>
                                            <p:cond delay="0"/>
                                          </p:stCondLst>
                                        </p:cTn>
                                        <p:tgtEl>
                                          <p:spTgt spid="4">
                                            <p:txEl>
                                              <p:pRg st="1" end="1"/>
                                            </p:txEl>
                                          </p:spTgt>
                                        </p:tgtEl>
                                        <p:attrNameLst>
                                          <p:attrName>style.visibility</p:attrName>
                                        </p:attrNameLst>
                                      </p:cBhvr>
                                      <p:to>
                                        <p:strVal val="visible"/>
                                      </p:to>
                                    </p:set>
                                    <p:anim calcmode="lin" valueType="num">
                                      <p:cBhvr additive="base">
                                        <p:cTn id="18" dur="500" fill="hold"/>
                                        <p:tgtEl>
                                          <p:spTgt spid="4">
                                            <p:txEl>
                                              <p:pRg st="1" end="1"/>
                                            </p:txEl>
                                          </p:spTgt>
                                        </p:tgtEl>
                                        <p:attrNameLst>
                                          <p:attrName>ppt_x</p:attrName>
                                        </p:attrNameLst>
                                      </p:cBhvr>
                                      <p:tavLst>
                                        <p:tav tm="0">
                                          <p:val>
                                            <p:strVal val="#ppt_x"/>
                                          </p:val>
                                        </p:tav>
                                        <p:tav tm="100000">
                                          <p:val>
                                            <p:strVal val="#ppt_x"/>
                                          </p:val>
                                        </p:tav>
                                      </p:tavLst>
                                    </p:anim>
                                    <p:anim calcmode="lin" valueType="num">
                                      <p:cBhvr additive="base">
                                        <p:cTn id="19" dur="500" fill="hold"/>
                                        <p:tgtEl>
                                          <p:spTgt spid="4">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 presetClass="entr" presetSubtype="4" fill="hold" grpId="0" nodeType="clickEffect">
                                  <p:stCondLst>
                                    <p:cond delay="0"/>
                                  </p:stCondLst>
                                  <p:childTnLst>
                                    <p:set>
                                      <p:cBhvr>
                                        <p:cTn id="23" dur="1" fill="hold">
                                          <p:stCondLst>
                                            <p:cond delay="0"/>
                                          </p:stCondLst>
                                        </p:cTn>
                                        <p:tgtEl>
                                          <p:spTgt spid="4">
                                            <p:txEl>
                                              <p:pRg st="2" end="2"/>
                                            </p:txEl>
                                          </p:spTgt>
                                        </p:tgtEl>
                                        <p:attrNameLst>
                                          <p:attrName>style.visibility</p:attrName>
                                        </p:attrNameLst>
                                      </p:cBhvr>
                                      <p:to>
                                        <p:strVal val="visible"/>
                                      </p:to>
                                    </p:set>
                                    <p:anim calcmode="lin" valueType="num">
                                      <p:cBhvr additive="base">
                                        <p:cTn id="24" dur="500" fill="hold"/>
                                        <p:tgtEl>
                                          <p:spTgt spid="4">
                                            <p:txEl>
                                              <p:pRg st="2" end="2"/>
                                            </p:txEl>
                                          </p:spTgt>
                                        </p:tgtEl>
                                        <p:attrNameLst>
                                          <p:attrName>ppt_x</p:attrName>
                                        </p:attrNameLst>
                                      </p:cBhvr>
                                      <p:tavLst>
                                        <p:tav tm="0">
                                          <p:val>
                                            <p:strVal val="#ppt_x"/>
                                          </p:val>
                                        </p:tav>
                                        <p:tav tm="100000">
                                          <p:val>
                                            <p:strVal val="#ppt_x"/>
                                          </p:val>
                                        </p:tav>
                                      </p:tavLst>
                                    </p:anim>
                                    <p:anim calcmode="lin" valueType="num">
                                      <p:cBhvr additive="base">
                                        <p:cTn id="25" dur="500" fill="hold"/>
                                        <p:tgtEl>
                                          <p:spTgt spid="4">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2" presetClass="entr" presetSubtype="4" fill="hold" grpId="0" nodeType="clickEffect">
                                  <p:stCondLst>
                                    <p:cond delay="0"/>
                                  </p:stCondLst>
                                  <p:childTnLst>
                                    <p:set>
                                      <p:cBhvr>
                                        <p:cTn id="29" dur="1" fill="hold">
                                          <p:stCondLst>
                                            <p:cond delay="0"/>
                                          </p:stCondLst>
                                        </p:cTn>
                                        <p:tgtEl>
                                          <p:spTgt spid="4">
                                            <p:txEl>
                                              <p:pRg st="3" end="3"/>
                                            </p:txEl>
                                          </p:spTgt>
                                        </p:tgtEl>
                                        <p:attrNameLst>
                                          <p:attrName>style.visibility</p:attrName>
                                        </p:attrNameLst>
                                      </p:cBhvr>
                                      <p:to>
                                        <p:strVal val="visible"/>
                                      </p:to>
                                    </p:set>
                                    <p:anim calcmode="lin" valueType="num">
                                      <p:cBhvr additive="base">
                                        <p:cTn id="30" dur="500" fill="hold"/>
                                        <p:tgtEl>
                                          <p:spTgt spid="4">
                                            <p:txEl>
                                              <p:pRg st="3" end="3"/>
                                            </p:txEl>
                                          </p:spTgt>
                                        </p:tgtEl>
                                        <p:attrNameLst>
                                          <p:attrName>ppt_x</p:attrName>
                                        </p:attrNameLst>
                                      </p:cBhvr>
                                      <p:tavLst>
                                        <p:tav tm="0">
                                          <p:val>
                                            <p:strVal val="#ppt_x"/>
                                          </p:val>
                                        </p:tav>
                                        <p:tav tm="100000">
                                          <p:val>
                                            <p:strVal val="#ppt_x"/>
                                          </p:val>
                                        </p:tav>
                                      </p:tavLst>
                                    </p:anim>
                                    <p:anim calcmode="lin" valueType="num">
                                      <p:cBhvr additive="base">
                                        <p:cTn id="31" dur="500" fill="hold"/>
                                        <p:tgtEl>
                                          <p:spTgt spid="4">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1">
            <a:extLst>
              <a:ext uri="{FF2B5EF4-FFF2-40B4-BE49-F238E27FC236}">
                <a16:creationId xmlns:a16="http://schemas.microsoft.com/office/drawing/2014/main" id="{DE64A1E3-3059-6E3D-BD32-7C4D68936671}"/>
              </a:ext>
            </a:extLst>
          </p:cNvPr>
          <p:cNvSpPr>
            <a:spLocks noGrp="1"/>
          </p:cNvSpPr>
          <p:nvPr>
            <p:ph type="ctrTitle"/>
          </p:nvPr>
        </p:nvSpPr>
        <p:spPr>
          <a:xfrm>
            <a:off x="7999414" y="371931"/>
            <a:ext cx="3565524" cy="1061454"/>
          </a:xfrm>
        </p:spPr>
        <p:txBody>
          <a:bodyPr/>
          <a:lstStyle/>
          <a:p>
            <a:r>
              <a:rPr lang="en-GB" dirty="0"/>
              <a:t>Importance of the Mass</a:t>
            </a:r>
          </a:p>
        </p:txBody>
      </p:sp>
      <p:pic>
        <p:nvPicPr>
          <p:cNvPr id="16" name="Picture Placeholder 15" descr="The mystic lamb">
            <a:extLst>
              <a:ext uri="{FF2B5EF4-FFF2-40B4-BE49-F238E27FC236}">
                <a16:creationId xmlns:a16="http://schemas.microsoft.com/office/drawing/2014/main" id="{BED0666E-9626-5E5A-B507-BFF6DA91D5A4}"/>
              </a:ext>
            </a:extLst>
          </p:cNvPr>
          <p:cNvPicPr>
            <a:picLocks noGrp="1" noChangeAspect="1"/>
          </p:cNvPicPr>
          <p:nvPr>
            <p:ph type="pic" sz="quarter" idx="13"/>
          </p:nvPr>
        </p:nvPicPr>
        <p:blipFill rotWithShape="1">
          <a:blip r:embed="rId3"/>
          <a:srcRect l="13763" r="13763"/>
          <a:stretch/>
        </p:blipFill>
        <p:spPr/>
      </p:pic>
      <p:sp>
        <p:nvSpPr>
          <p:cNvPr id="14" name="Content Placeholder 13">
            <a:extLst>
              <a:ext uri="{FF2B5EF4-FFF2-40B4-BE49-F238E27FC236}">
                <a16:creationId xmlns:a16="http://schemas.microsoft.com/office/drawing/2014/main" id="{D437BD78-9F93-6C99-7A58-71F4E4C8E8D7}"/>
              </a:ext>
            </a:extLst>
          </p:cNvPr>
          <p:cNvSpPr>
            <a:spLocks noGrp="1"/>
          </p:cNvSpPr>
          <p:nvPr>
            <p:ph type="body" sz="quarter" idx="14"/>
          </p:nvPr>
        </p:nvSpPr>
        <p:spPr>
          <a:xfrm>
            <a:off x="7999414" y="1798072"/>
            <a:ext cx="3565524" cy="1731963"/>
          </a:xfrm>
        </p:spPr>
        <p:txBody>
          <a:bodyPr/>
          <a:lstStyle/>
          <a:p>
            <a:pPr marL="342900" indent="-342900">
              <a:buFont typeface="Arial" panose="020B0604020202020204" pitchFamily="34" charset="0"/>
              <a:buChar char="•"/>
            </a:pPr>
            <a:r>
              <a:rPr lang="en-GB" dirty="0"/>
              <a:t>The Mass as a sacred banquet on earth is also our sharing something far greater in heaven.</a:t>
            </a:r>
          </a:p>
          <a:p>
            <a:pPr marL="342900" indent="-342900">
              <a:buFont typeface="Arial" panose="020B0604020202020204" pitchFamily="34" charset="0"/>
              <a:buChar char="•"/>
            </a:pPr>
            <a:r>
              <a:rPr lang="en-GB" dirty="0"/>
              <a:t>Scripture refers to a heavenly wedding feast, </a:t>
            </a:r>
            <a:r>
              <a:rPr lang="en-GB" i="1" dirty="0"/>
              <a:t>“Blessed are those who are called to the Marriage Feast of the Lamb.”  </a:t>
            </a:r>
            <a:r>
              <a:rPr lang="en-GB" b="1" dirty="0"/>
              <a:t>Rev 19:9</a:t>
            </a:r>
            <a:endParaRPr lang="en-GB" i="1" dirty="0"/>
          </a:p>
        </p:txBody>
      </p:sp>
    </p:spTree>
    <p:extLst>
      <p:ext uri="{BB962C8B-B14F-4D97-AF65-F5344CB8AC3E}">
        <p14:creationId xmlns:p14="http://schemas.microsoft.com/office/powerpoint/2010/main" val="2060988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4">
                                            <p:txEl>
                                              <p:pRg st="0" end="0"/>
                                            </p:txEl>
                                          </p:spTgt>
                                        </p:tgtEl>
                                        <p:attrNameLst>
                                          <p:attrName>style.visibility</p:attrName>
                                        </p:attrNameLst>
                                      </p:cBhvr>
                                      <p:to>
                                        <p:strVal val="visible"/>
                                      </p:to>
                                    </p:set>
                                    <p:anim calcmode="lin" valueType="num">
                                      <p:cBhvr additive="base">
                                        <p:cTn id="7" dur="500" fill="hold"/>
                                        <p:tgtEl>
                                          <p:spTgt spid="14">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4">
                                            <p:txEl>
                                              <p:pRg st="1" end="1"/>
                                            </p:txEl>
                                          </p:spTgt>
                                        </p:tgtEl>
                                        <p:attrNameLst>
                                          <p:attrName>style.visibility</p:attrName>
                                        </p:attrNameLst>
                                      </p:cBhvr>
                                      <p:to>
                                        <p:strVal val="visible"/>
                                      </p:to>
                                    </p:set>
                                    <p:anim calcmode="lin" valueType="num">
                                      <p:cBhvr additive="base">
                                        <p:cTn id="13" dur="500" fill="hold"/>
                                        <p:tgtEl>
                                          <p:spTgt spid="14">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4">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1" presetClass="entr" presetSubtype="1" fill="hold" nodeType="clickEffect">
                                  <p:stCondLst>
                                    <p:cond delay="0"/>
                                  </p:stCondLst>
                                  <p:childTnLst>
                                    <p:set>
                                      <p:cBhvr>
                                        <p:cTn id="18" dur="1" fill="hold">
                                          <p:stCondLst>
                                            <p:cond delay="0"/>
                                          </p:stCondLst>
                                        </p:cTn>
                                        <p:tgtEl>
                                          <p:spTgt spid="16"/>
                                        </p:tgtEl>
                                        <p:attrNameLst>
                                          <p:attrName>style.visibility</p:attrName>
                                        </p:attrNameLst>
                                      </p:cBhvr>
                                      <p:to>
                                        <p:strVal val="visible"/>
                                      </p:to>
                                    </p:set>
                                    <p:animEffect transition="in" filter="wheel(1)">
                                      <p:cBhvr>
                                        <p:cTn id="19" dur="20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a:extLst>
              <a:ext uri="{FF2B5EF4-FFF2-40B4-BE49-F238E27FC236}">
                <a16:creationId xmlns:a16="http://schemas.microsoft.com/office/drawing/2014/main" id="{A22423E4-2CBC-2533-6579-0151A39C34B6}"/>
              </a:ext>
            </a:extLst>
          </p:cNvPr>
          <p:cNvSpPr>
            <a:spLocks noGrp="1"/>
          </p:cNvSpPr>
          <p:nvPr>
            <p:ph type="title"/>
          </p:nvPr>
        </p:nvSpPr>
        <p:spPr>
          <a:xfrm>
            <a:off x="550862" y="549275"/>
            <a:ext cx="11091600" cy="943349"/>
          </a:xfrm>
        </p:spPr>
        <p:txBody>
          <a:bodyPr/>
          <a:lstStyle/>
          <a:p>
            <a:r>
              <a:rPr lang="en-GB" dirty="0"/>
              <a:t>Be prepared…</a:t>
            </a:r>
          </a:p>
        </p:txBody>
      </p:sp>
      <p:sp>
        <p:nvSpPr>
          <p:cNvPr id="12" name="Content Placeholder 11">
            <a:extLst>
              <a:ext uri="{FF2B5EF4-FFF2-40B4-BE49-F238E27FC236}">
                <a16:creationId xmlns:a16="http://schemas.microsoft.com/office/drawing/2014/main" id="{23E4100B-6E07-CC0E-C5EA-6823F0AFA34A}"/>
              </a:ext>
            </a:extLst>
          </p:cNvPr>
          <p:cNvSpPr>
            <a:spLocks noGrp="1"/>
          </p:cNvSpPr>
          <p:nvPr>
            <p:ph idx="1"/>
          </p:nvPr>
        </p:nvSpPr>
        <p:spPr>
          <a:xfrm>
            <a:off x="550862" y="1668440"/>
            <a:ext cx="11090274" cy="4892998"/>
          </a:xfrm>
        </p:spPr>
        <p:txBody>
          <a:bodyPr>
            <a:normAutofit lnSpcReduction="10000"/>
          </a:bodyPr>
          <a:lstStyle/>
          <a:p>
            <a:pPr marL="0" indent="0">
              <a:buNone/>
            </a:pPr>
            <a:r>
              <a:rPr lang="en-GB" sz="4000" i="1" dirty="0"/>
              <a:t>“For as often as you eat this bread and drink the cup, you proclaim the Lord's death until he comes. Whoever, therefore eats the bread or drinks the cup of the Lord in an unworthy manner will be guilty of profaning the body and blood of the Lord.”</a:t>
            </a:r>
            <a:endParaRPr lang="en-GB" b="1" i="1" dirty="0"/>
          </a:p>
          <a:p>
            <a:pPr marL="0" indent="0" algn="r">
              <a:buNone/>
            </a:pPr>
            <a:r>
              <a:rPr lang="en-GB" sz="3200" b="1" dirty="0"/>
              <a:t>1 Corinthians 11:26-27</a:t>
            </a:r>
          </a:p>
          <a:p>
            <a:pPr marL="0" indent="0" algn="r">
              <a:buNone/>
            </a:pPr>
            <a:endParaRPr lang="en-GB" sz="3000" b="1" i="1" dirty="0"/>
          </a:p>
        </p:txBody>
      </p:sp>
    </p:spTree>
    <p:extLst>
      <p:ext uri="{BB962C8B-B14F-4D97-AF65-F5344CB8AC3E}">
        <p14:creationId xmlns:p14="http://schemas.microsoft.com/office/powerpoint/2010/main" val="9420063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12">
                                            <p:txEl>
                                              <p:pRg st="0" end="0"/>
                                            </p:txEl>
                                          </p:spTgt>
                                        </p:tgtEl>
                                        <p:attrNameLst>
                                          <p:attrName>style.visibility</p:attrName>
                                        </p:attrNameLst>
                                      </p:cBhvr>
                                      <p:to>
                                        <p:strVal val="visible"/>
                                      </p:to>
                                    </p:set>
                                    <p:anim calcmode="lin" valueType="num">
                                      <p:cBhvr>
                                        <p:cTn id="7" dur="500" fill="hold"/>
                                        <p:tgtEl>
                                          <p:spTgt spid="12">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12">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12">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12">
                                            <p:txEl>
                                              <p:pRg st="1" end="1"/>
                                            </p:txEl>
                                          </p:spTgt>
                                        </p:tgtEl>
                                        <p:attrNameLst>
                                          <p:attrName>style.visibility</p:attrName>
                                        </p:attrNameLst>
                                      </p:cBhvr>
                                      <p:to>
                                        <p:strVal val="visible"/>
                                      </p:to>
                                    </p:set>
                                    <p:anim calcmode="lin" valueType="num">
                                      <p:cBhvr>
                                        <p:cTn id="14" dur="500" fill="hold"/>
                                        <p:tgtEl>
                                          <p:spTgt spid="12">
                                            <p:txEl>
                                              <p:pRg st="1" end="1"/>
                                            </p:txEl>
                                          </p:spTgt>
                                        </p:tgtEl>
                                        <p:attrNameLst>
                                          <p:attrName>ppt_w</p:attrName>
                                        </p:attrNameLst>
                                      </p:cBhvr>
                                      <p:tavLst>
                                        <p:tav tm="0">
                                          <p:val>
                                            <p:fltVal val="0"/>
                                          </p:val>
                                        </p:tav>
                                        <p:tav tm="100000">
                                          <p:val>
                                            <p:strVal val="#ppt_w"/>
                                          </p:val>
                                        </p:tav>
                                      </p:tavLst>
                                    </p:anim>
                                    <p:anim calcmode="lin" valueType="num">
                                      <p:cBhvr>
                                        <p:cTn id="15" dur="500" fill="hold"/>
                                        <p:tgtEl>
                                          <p:spTgt spid="12">
                                            <p:txEl>
                                              <p:pRg st="1" end="1"/>
                                            </p:txEl>
                                          </p:spTgt>
                                        </p:tgtEl>
                                        <p:attrNameLst>
                                          <p:attrName>ppt_h</p:attrName>
                                        </p:attrNameLst>
                                      </p:cBhvr>
                                      <p:tavLst>
                                        <p:tav tm="0">
                                          <p:val>
                                            <p:fltVal val="0"/>
                                          </p:val>
                                        </p:tav>
                                        <p:tav tm="100000">
                                          <p:val>
                                            <p:strVal val="#ppt_h"/>
                                          </p:val>
                                        </p:tav>
                                      </p:tavLst>
                                    </p:anim>
                                    <p:animEffect transition="in" filter="fade">
                                      <p:cBhvr>
                                        <p:cTn id="16" dur="500"/>
                                        <p:tgtEl>
                                          <p:spTgt spid="12">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itle 13">
            <a:extLst>
              <a:ext uri="{FF2B5EF4-FFF2-40B4-BE49-F238E27FC236}">
                <a16:creationId xmlns:a16="http://schemas.microsoft.com/office/drawing/2014/main" id="{C15EE852-24F1-4643-8082-AB45CFF2BA10}"/>
              </a:ext>
            </a:extLst>
          </p:cNvPr>
          <p:cNvSpPr>
            <a:spLocks noGrp="1"/>
          </p:cNvSpPr>
          <p:nvPr>
            <p:ph type="title"/>
          </p:nvPr>
        </p:nvSpPr>
        <p:spPr>
          <a:xfrm>
            <a:off x="550863" y="549275"/>
            <a:ext cx="10891493" cy="698757"/>
          </a:xfrm>
        </p:spPr>
        <p:txBody>
          <a:bodyPr>
            <a:normAutofit/>
          </a:bodyPr>
          <a:lstStyle/>
          <a:p>
            <a:pPr algn="ctr"/>
            <a:r>
              <a:rPr lang="en-US" sz="3500" dirty="0">
                <a:latin typeface="+mn-lt"/>
              </a:rPr>
              <a:t>The saints on the Eucharist</a:t>
            </a:r>
          </a:p>
        </p:txBody>
      </p:sp>
      <p:sp>
        <p:nvSpPr>
          <p:cNvPr id="15" name="Content Placeholder 14">
            <a:extLst>
              <a:ext uri="{FF2B5EF4-FFF2-40B4-BE49-F238E27FC236}">
                <a16:creationId xmlns:a16="http://schemas.microsoft.com/office/drawing/2014/main" id="{4139825C-53C7-44F4-A064-9795CECD081B}"/>
              </a:ext>
            </a:extLst>
          </p:cNvPr>
          <p:cNvSpPr>
            <a:spLocks noGrp="1"/>
          </p:cNvSpPr>
          <p:nvPr>
            <p:ph sz="quarter" idx="15"/>
          </p:nvPr>
        </p:nvSpPr>
        <p:spPr>
          <a:xfrm>
            <a:off x="1230485" y="1873122"/>
            <a:ext cx="4540120" cy="1908046"/>
          </a:xfrm>
        </p:spPr>
        <p:txBody>
          <a:bodyPr/>
          <a:lstStyle/>
          <a:p>
            <a:pPr algn="ctr"/>
            <a:r>
              <a:rPr lang="en-US" sz="3500" i="1" dirty="0">
                <a:effectLst/>
              </a:rPr>
              <a:t>“Behold what you are, become what you consume”</a:t>
            </a:r>
          </a:p>
        </p:txBody>
      </p:sp>
      <p:pic>
        <p:nvPicPr>
          <p:cNvPr id="18" name="Picture Placeholder 17">
            <a:extLst>
              <a:ext uri="{FF2B5EF4-FFF2-40B4-BE49-F238E27FC236}">
                <a16:creationId xmlns:a16="http://schemas.microsoft.com/office/drawing/2014/main" id="{301557C2-9072-409B-88EC-E8577CEFCAFB}"/>
              </a:ext>
            </a:extLst>
          </p:cNvPr>
          <p:cNvPicPr>
            <a:picLocks noGrp="1" noChangeAspect="1"/>
          </p:cNvPicPr>
          <p:nvPr>
            <p:ph type="pic" sz="quarter" idx="13"/>
          </p:nvPr>
        </p:nvPicPr>
        <p:blipFill>
          <a:blip r:embed="rId3"/>
          <a:srcRect/>
          <a:stretch/>
        </p:blipFill>
        <p:spPr>
          <a:xfrm>
            <a:off x="6761166" y="1495167"/>
            <a:ext cx="4102444" cy="4102444"/>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2" name="Content Placeholder 14">
            <a:extLst>
              <a:ext uri="{FF2B5EF4-FFF2-40B4-BE49-F238E27FC236}">
                <a16:creationId xmlns:a16="http://schemas.microsoft.com/office/drawing/2014/main" id="{8B4FF3B6-D5D2-650E-FAEF-04C209377F99}"/>
              </a:ext>
            </a:extLst>
          </p:cNvPr>
          <p:cNvSpPr txBox="1">
            <a:spLocks/>
          </p:cNvSpPr>
          <p:nvPr/>
        </p:nvSpPr>
        <p:spPr>
          <a:xfrm>
            <a:off x="1230484" y="4126171"/>
            <a:ext cx="4865515" cy="804175"/>
          </a:xfrm>
          <a:prstGeom prst="rect">
            <a:avLst/>
          </a:prstGeom>
        </p:spPr>
        <p:txBody>
          <a:bodyPr vert="horz" lIns="91440" tIns="45720" rIns="91440" bIns="45720" rtlCol="0">
            <a:noAutofit/>
          </a:bodyPr>
          <a:lstStyle>
            <a:lvl1pPr marL="228600" indent="-228600" algn="l" defTabSz="914400" rtl="0" eaLnBrk="1" latinLnBrk="0" hangingPunct="1">
              <a:lnSpc>
                <a:spcPct val="120000"/>
              </a:lnSpc>
              <a:spcBef>
                <a:spcPts val="1000"/>
              </a:spcBef>
              <a:buFont typeface="Arial" panose="020B0604020202020204" pitchFamily="34" charset="0"/>
              <a:buNone/>
              <a:defRPr sz="2400" kern="1200">
                <a:solidFill>
                  <a:schemeClr val="tx1"/>
                </a:solidFill>
                <a:effectLst>
                  <a:outerShdw blurRad="50800" dist="38100" dir="2700000" algn="tl" rotWithShape="0">
                    <a:srgbClr val="000000">
                      <a:alpha val="48000"/>
                    </a:srgbClr>
                  </a:outerShdw>
                </a:effectLst>
                <a:latin typeface="+mn-lt"/>
                <a:ea typeface="+mn-ea"/>
                <a:cs typeface="+mn-cs"/>
              </a:defRPr>
            </a:lvl1pPr>
            <a:lvl2pPr marL="685800" indent="-228600" algn="l" defTabSz="914400" rtl="0" eaLnBrk="1" latinLnBrk="0" hangingPunct="1">
              <a:lnSpc>
                <a:spcPct val="120000"/>
              </a:lnSpc>
              <a:spcBef>
                <a:spcPts val="500"/>
              </a:spcBef>
              <a:buFont typeface="Arial" panose="020B0604020202020204" pitchFamily="34" charset="0"/>
              <a:buChar char="•"/>
              <a:defRPr sz="2000" kern="1200">
                <a:solidFill>
                  <a:schemeClr val="tx1"/>
                </a:solidFill>
                <a:effectLst>
                  <a:outerShdw blurRad="50800" dist="38100" dir="2700000" algn="tl" rotWithShape="0">
                    <a:srgbClr val="000000">
                      <a:alpha val="48000"/>
                    </a:srgbClr>
                  </a:outerShdw>
                </a:effectLst>
                <a:latin typeface="+mn-lt"/>
                <a:ea typeface="+mn-ea"/>
                <a:cs typeface="+mn-cs"/>
              </a:defRPr>
            </a:lvl2pPr>
            <a:lvl3pPr marL="1143000" indent="-228600" algn="l" defTabSz="914400" rtl="0" eaLnBrk="1" latinLnBrk="0" hangingPunct="1">
              <a:lnSpc>
                <a:spcPct val="120000"/>
              </a:lnSpc>
              <a:spcBef>
                <a:spcPts val="500"/>
              </a:spcBef>
              <a:buFont typeface="Arial" panose="020B0604020202020204" pitchFamily="34" charset="0"/>
              <a:buChar char="•"/>
              <a:defRPr sz="2000" kern="1200">
                <a:solidFill>
                  <a:schemeClr val="tx1"/>
                </a:solidFill>
                <a:effectLst>
                  <a:outerShdw blurRad="50800" dist="38100" dir="2700000" algn="tl" rotWithShape="0">
                    <a:srgbClr val="000000">
                      <a:alpha val="48000"/>
                    </a:srgbClr>
                  </a:outerShdw>
                </a:effectLst>
                <a:latin typeface="+mn-lt"/>
                <a:ea typeface="+mn-ea"/>
                <a:cs typeface="+mn-cs"/>
              </a:defRPr>
            </a:lvl3pPr>
            <a:lvl4pPr marL="1600200" indent="-228600" algn="l" defTabSz="914400" rtl="0" eaLnBrk="1" latinLnBrk="0" hangingPunct="1">
              <a:lnSpc>
                <a:spcPct val="120000"/>
              </a:lnSpc>
              <a:spcBef>
                <a:spcPts val="500"/>
              </a:spcBef>
              <a:buFont typeface="Arial" panose="020B0604020202020204" pitchFamily="34" charset="0"/>
              <a:buChar char="•"/>
              <a:defRPr sz="2000" kern="1200">
                <a:solidFill>
                  <a:schemeClr val="tx1"/>
                </a:solidFill>
                <a:effectLst>
                  <a:outerShdw blurRad="50800" dist="38100" dir="2700000" algn="tl" rotWithShape="0">
                    <a:srgbClr val="000000">
                      <a:alpha val="48000"/>
                    </a:srgbClr>
                  </a:outerShdw>
                </a:effectLst>
                <a:latin typeface="+mn-lt"/>
                <a:ea typeface="+mn-ea"/>
                <a:cs typeface="+mn-cs"/>
              </a:defRPr>
            </a:lvl4pPr>
            <a:lvl5pPr marL="2057400" indent="-228600" algn="l" defTabSz="914400" rtl="0" eaLnBrk="1" latinLnBrk="0" hangingPunct="1">
              <a:lnSpc>
                <a:spcPct val="120000"/>
              </a:lnSpc>
              <a:spcBef>
                <a:spcPts val="500"/>
              </a:spcBef>
              <a:buFont typeface="Arial" panose="020B0604020202020204" pitchFamily="34" charset="0"/>
              <a:buChar char="•"/>
              <a:defRPr sz="2000" kern="1200">
                <a:solidFill>
                  <a:schemeClr val="tx1"/>
                </a:solidFill>
                <a:effectLst>
                  <a:outerShdw blurRad="50800" dist="38100" dir="2700000" algn="tl" rotWithShape="0">
                    <a:srgbClr val="000000">
                      <a:alpha val="48000"/>
                    </a:srgbClr>
                  </a:outerShdw>
                </a:effectLst>
                <a:latin typeface="+mn-lt"/>
                <a:ea typeface="+mn-ea"/>
                <a:cs typeface="+mn-cs"/>
              </a:defRPr>
            </a:lvl5pPr>
            <a:lvl6pPr marL="25146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6pPr>
            <a:lvl7pPr marL="29718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7pPr>
            <a:lvl8pPr marL="34290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8pPr>
            <a:lvl9pPr marL="38862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9pPr>
          </a:lstStyle>
          <a:p>
            <a:pPr algn="ctr"/>
            <a:r>
              <a:rPr lang="en-US" sz="3500" b="1" dirty="0">
                <a:effectLst/>
              </a:rPr>
              <a:t>St Augustine of Hippo</a:t>
            </a:r>
          </a:p>
        </p:txBody>
      </p:sp>
    </p:spTree>
    <p:extLst>
      <p:ext uri="{BB962C8B-B14F-4D97-AF65-F5344CB8AC3E}">
        <p14:creationId xmlns:p14="http://schemas.microsoft.com/office/powerpoint/2010/main" val="3955183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5">
                                            <p:txEl>
                                              <p:pRg st="0" end="0"/>
                                            </p:txEl>
                                          </p:spTgt>
                                        </p:tgtEl>
                                        <p:attrNameLst>
                                          <p:attrName>style.visibility</p:attrName>
                                        </p:attrNameLst>
                                      </p:cBhvr>
                                      <p:to>
                                        <p:strVal val="visible"/>
                                      </p:to>
                                    </p:set>
                                    <p:animEffect transition="in" filter="fade">
                                      <p:cBhvr>
                                        <p:cTn id="7" dur="1000"/>
                                        <p:tgtEl>
                                          <p:spTgt spid="15">
                                            <p:txEl>
                                              <p:pRg st="0" end="0"/>
                                            </p:txEl>
                                          </p:spTgt>
                                        </p:tgtEl>
                                      </p:cBhvr>
                                    </p:animEffect>
                                    <p:anim calcmode="lin" valueType="num">
                                      <p:cBhvr>
                                        <p:cTn id="8" dur="1000" fill="hold"/>
                                        <p:tgtEl>
                                          <p:spTgt spid="15">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15">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2">
                                            <p:txEl>
                                              <p:pRg st="0" end="0"/>
                                            </p:txEl>
                                          </p:spTgt>
                                        </p:tgtEl>
                                        <p:attrNameLst>
                                          <p:attrName>style.visibility</p:attrName>
                                        </p:attrNameLst>
                                      </p:cBhvr>
                                      <p:to>
                                        <p:strVal val="visible"/>
                                      </p:to>
                                    </p:set>
                                    <p:animEffect transition="in" filter="fade">
                                      <p:cBhvr>
                                        <p:cTn id="14" dur="1000"/>
                                        <p:tgtEl>
                                          <p:spTgt spid="2">
                                            <p:txEl>
                                              <p:pRg st="0" end="0"/>
                                            </p:txEl>
                                          </p:spTgt>
                                        </p:tgtEl>
                                      </p:cBhvr>
                                    </p:animEffect>
                                    <p:anim calcmode="lin" valueType="num">
                                      <p:cBhvr>
                                        <p:cTn id="15" dur="1000" fill="hold"/>
                                        <p:tgtEl>
                                          <p:spTgt spid="2">
                                            <p:txEl>
                                              <p:pRg st="0" end="0"/>
                                            </p:txEl>
                                          </p:spTgt>
                                        </p:tgtEl>
                                        <p:attrNameLst>
                                          <p:attrName>ppt_x</p:attrName>
                                        </p:attrNameLst>
                                      </p:cBhvr>
                                      <p:tavLst>
                                        <p:tav tm="0">
                                          <p:val>
                                            <p:strVal val="#ppt_x"/>
                                          </p:val>
                                        </p:tav>
                                        <p:tav tm="100000">
                                          <p:val>
                                            <p:strVal val="#ppt_x"/>
                                          </p:val>
                                        </p:tav>
                                      </p:tavLst>
                                    </p:anim>
                                    <p:anim calcmode="lin" valueType="num">
                                      <p:cBhvr>
                                        <p:cTn id="16" dur="1000" fill="hold"/>
                                        <p:tgtEl>
                                          <p:spTgt spid="2">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1" presetClass="entr" presetSubtype="1" fill="hold" nodeType="clickEffect">
                                  <p:stCondLst>
                                    <p:cond delay="0"/>
                                  </p:stCondLst>
                                  <p:childTnLst>
                                    <p:set>
                                      <p:cBhvr>
                                        <p:cTn id="20" dur="1" fill="hold">
                                          <p:stCondLst>
                                            <p:cond delay="0"/>
                                          </p:stCondLst>
                                        </p:cTn>
                                        <p:tgtEl>
                                          <p:spTgt spid="18"/>
                                        </p:tgtEl>
                                        <p:attrNameLst>
                                          <p:attrName>style.visibility</p:attrName>
                                        </p:attrNameLst>
                                      </p:cBhvr>
                                      <p:to>
                                        <p:strVal val="visible"/>
                                      </p:to>
                                    </p:set>
                                    <p:animEffect transition="in" filter="wheel(1)">
                                      <p:cBhvr>
                                        <p:cTn id="21" dur="20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build="p"/>
      <p:bldP spid="2"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itle 13">
            <a:extLst>
              <a:ext uri="{FF2B5EF4-FFF2-40B4-BE49-F238E27FC236}">
                <a16:creationId xmlns:a16="http://schemas.microsoft.com/office/drawing/2014/main" id="{C15EE852-24F1-4643-8082-AB45CFF2BA10}"/>
              </a:ext>
            </a:extLst>
          </p:cNvPr>
          <p:cNvSpPr>
            <a:spLocks noGrp="1"/>
          </p:cNvSpPr>
          <p:nvPr>
            <p:ph type="title"/>
          </p:nvPr>
        </p:nvSpPr>
        <p:spPr>
          <a:xfrm>
            <a:off x="6983579" y="1747138"/>
            <a:ext cx="3566160" cy="2564280"/>
          </a:xfrm>
        </p:spPr>
        <p:txBody>
          <a:bodyPr>
            <a:normAutofit fontScale="90000"/>
          </a:bodyPr>
          <a:lstStyle/>
          <a:p>
            <a:pPr algn="ctr"/>
            <a:r>
              <a:rPr lang="en-US" b="0" cap="none" dirty="0">
                <a:effectLst/>
                <a:latin typeface="+mn-lt"/>
              </a:rPr>
              <a:t>“</a:t>
            </a:r>
            <a:r>
              <a:rPr lang="en-US" b="0" i="1" cap="none" dirty="0">
                <a:effectLst/>
                <a:latin typeface="+mn-lt"/>
              </a:rPr>
              <a:t>The actual effect of the eucharist is the transformation of man into god</a:t>
            </a:r>
            <a:r>
              <a:rPr lang="en-US" b="0" cap="none" dirty="0">
                <a:effectLst/>
                <a:latin typeface="+mn-lt"/>
              </a:rPr>
              <a:t>.”</a:t>
            </a:r>
          </a:p>
        </p:txBody>
      </p:sp>
      <p:sp>
        <p:nvSpPr>
          <p:cNvPr id="15" name="Content Placeholder 14">
            <a:extLst>
              <a:ext uri="{FF2B5EF4-FFF2-40B4-BE49-F238E27FC236}">
                <a16:creationId xmlns:a16="http://schemas.microsoft.com/office/drawing/2014/main" id="{4139825C-53C7-44F4-A064-9795CECD081B}"/>
              </a:ext>
            </a:extLst>
          </p:cNvPr>
          <p:cNvSpPr>
            <a:spLocks noGrp="1"/>
          </p:cNvSpPr>
          <p:nvPr>
            <p:ph sz="quarter" idx="15"/>
          </p:nvPr>
        </p:nvSpPr>
        <p:spPr>
          <a:xfrm>
            <a:off x="7227783" y="4782621"/>
            <a:ext cx="3077752" cy="538306"/>
          </a:xfrm>
        </p:spPr>
        <p:txBody>
          <a:bodyPr/>
          <a:lstStyle/>
          <a:p>
            <a:r>
              <a:rPr lang="en-US" b="1" dirty="0"/>
              <a:t>St Thomas Aquinas</a:t>
            </a:r>
          </a:p>
          <a:p>
            <a:endParaRPr lang="en-US" dirty="0"/>
          </a:p>
        </p:txBody>
      </p:sp>
      <p:pic>
        <p:nvPicPr>
          <p:cNvPr id="18" name="Picture Placeholder 17">
            <a:extLst>
              <a:ext uri="{FF2B5EF4-FFF2-40B4-BE49-F238E27FC236}">
                <a16:creationId xmlns:a16="http://schemas.microsoft.com/office/drawing/2014/main" id="{301557C2-9072-409B-88EC-E8577CEFCAFB}"/>
              </a:ext>
            </a:extLst>
          </p:cNvPr>
          <p:cNvPicPr>
            <a:picLocks noGrp="1" noChangeAspect="1"/>
          </p:cNvPicPr>
          <p:nvPr>
            <p:ph type="pic" sz="quarter" idx="13"/>
          </p:nvPr>
        </p:nvPicPr>
        <p:blipFill>
          <a:blip r:embed="rId3"/>
          <a:srcRect/>
          <a:stretch/>
        </p:blipFill>
        <p:spPr>
          <a:xfrm>
            <a:off x="963612" y="584387"/>
            <a:ext cx="5132388" cy="5132388"/>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18855600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500"/>
                                        <p:tgtEl>
                                          <p:spTgt spid="14"/>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15">
                                            <p:txEl>
                                              <p:pRg st="0" end="0"/>
                                            </p:txEl>
                                          </p:spTgt>
                                        </p:tgtEl>
                                        <p:attrNameLst>
                                          <p:attrName>style.visibility</p:attrName>
                                        </p:attrNameLst>
                                      </p:cBhvr>
                                      <p:to>
                                        <p:strVal val="visible"/>
                                      </p:to>
                                    </p:set>
                                    <p:animEffect transition="in" filter="fade">
                                      <p:cBhvr>
                                        <p:cTn id="12" dur="1000"/>
                                        <p:tgtEl>
                                          <p:spTgt spid="15">
                                            <p:txEl>
                                              <p:pRg st="0" end="0"/>
                                            </p:txEl>
                                          </p:spTgt>
                                        </p:tgtEl>
                                      </p:cBhvr>
                                    </p:animEffect>
                                    <p:anim calcmode="lin" valueType="num">
                                      <p:cBhvr>
                                        <p:cTn id="13" dur="1000" fill="hold"/>
                                        <p:tgtEl>
                                          <p:spTgt spid="15">
                                            <p:txEl>
                                              <p:pRg st="0" end="0"/>
                                            </p:txEl>
                                          </p:spTgt>
                                        </p:tgtEl>
                                        <p:attrNameLst>
                                          <p:attrName>ppt_x</p:attrName>
                                        </p:attrNameLst>
                                      </p:cBhvr>
                                      <p:tavLst>
                                        <p:tav tm="0">
                                          <p:val>
                                            <p:strVal val="#ppt_x"/>
                                          </p:val>
                                        </p:tav>
                                        <p:tav tm="100000">
                                          <p:val>
                                            <p:strVal val="#ppt_x"/>
                                          </p:val>
                                        </p:tav>
                                      </p:tavLst>
                                    </p:anim>
                                    <p:anim calcmode="lin" valueType="num">
                                      <p:cBhvr>
                                        <p:cTn id="14" dur="1000" fill="hold"/>
                                        <p:tgtEl>
                                          <p:spTgt spid="15">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1" presetClass="entr" presetSubtype="1" fill="hold" nodeType="click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wheel(1)">
                                      <p:cBhvr>
                                        <p:cTn id="19" dur="20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5"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1">
            <a:extLst>
              <a:ext uri="{FF2B5EF4-FFF2-40B4-BE49-F238E27FC236}">
                <a16:creationId xmlns:a16="http://schemas.microsoft.com/office/drawing/2014/main" id="{DBD2C319-4B1F-F4D8-C2E4-FB7F47EE0DCF}"/>
              </a:ext>
            </a:extLst>
          </p:cNvPr>
          <p:cNvSpPr>
            <a:spLocks noGrp="1"/>
          </p:cNvSpPr>
          <p:nvPr>
            <p:ph type="title"/>
          </p:nvPr>
        </p:nvSpPr>
        <p:spPr>
          <a:xfrm>
            <a:off x="1049720" y="4201298"/>
            <a:ext cx="10353761" cy="1326321"/>
          </a:xfrm>
        </p:spPr>
        <p:txBody>
          <a:bodyPr/>
          <a:lstStyle/>
          <a:p>
            <a:pPr algn="ctr"/>
            <a:r>
              <a:rPr lang="en-GB" dirty="0"/>
              <a:t>St John Vianney</a:t>
            </a:r>
          </a:p>
        </p:txBody>
      </p:sp>
      <p:sp>
        <p:nvSpPr>
          <p:cNvPr id="13" name="Content Placeholder 12">
            <a:extLst>
              <a:ext uri="{FF2B5EF4-FFF2-40B4-BE49-F238E27FC236}">
                <a16:creationId xmlns:a16="http://schemas.microsoft.com/office/drawing/2014/main" id="{570D29EB-CE6E-25C5-0B96-DA687EF33AAF}"/>
              </a:ext>
            </a:extLst>
          </p:cNvPr>
          <p:cNvSpPr>
            <a:spLocks noGrp="1"/>
          </p:cNvSpPr>
          <p:nvPr>
            <p:ph idx="1"/>
          </p:nvPr>
        </p:nvSpPr>
        <p:spPr>
          <a:xfrm>
            <a:off x="913795" y="1260390"/>
            <a:ext cx="10353762" cy="2940908"/>
          </a:xfrm>
        </p:spPr>
        <p:txBody>
          <a:bodyPr>
            <a:noAutofit/>
          </a:bodyPr>
          <a:lstStyle/>
          <a:p>
            <a:pPr marL="0" indent="0" algn="ctr">
              <a:buNone/>
            </a:pPr>
            <a:r>
              <a:rPr lang="en-GB" sz="4500" dirty="0"/>
              <a:t>“God would have given us something greater if he had had something greater than himself.”</a:t>
            </a:r>
          </a:p>
        </p:txBody>
      </p:sp>
    </p:spTree>
    <p:extLst>
      <p:ext uri="{BB962C8B-B14F-4D97-AF65-F5344CB8AC3E}">
        <p14:creationId xmlns:p14="http://schemas.microsoft.com/office/powerpoint/2010/main" val="37316008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3">
                                            <p:txEl>
                                              <p:pRg st="0" end="0"/>
                                            </p:txEl>
                                          </p:spTgt>
                                        </p:tgtEl>
                                        <p:attrNameLst>
                                          <p:attrName>style.visibility</p:attrName>
                                        </p:attrNameLst>
                                      </p:cBhvr>
                                      <p:to>
                                        <p:strVal val="visible"/>
                                      </p:to>
                                    </p:set>
                                    <p:anim calcmode="lin" valueType="num">
                                      <p:cBhvr additive="base">
                                        <p:cTn id="7" dur="500" fill="hold"/>
                                        <p:tgtEl>
                                          <p:spTgt spid="1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3" grpId="0"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FAD72D26-24EF-4CBD-9431-A558CB7CA906}"/>
              </a:ext>
            </a:extLst>
          </p:cNvPr>
          <p:cNvSpPr>
            <a:spLocks noGrp="1"/>
          </p:cNvSpPr>
          <p:nvPr>
            <p:ph type="title"/>
          </p:nvPr>
        </p:nvSpPr>
        <p:spPr/>
        <p:txBody>
          <a:bodyPr/>
          <a:lstStyle/>
          <a:p>
            <a:r>
              <a:rPr lang="en-US" dirty="0"/>
              <a:t>The Seven Sacraments</a:t>
            </a:r>
          </a:p>
        </p:txBody>
      </p:sp>
      <p:graphicFrame>
        <p:nvGraphicFramePr>
          <p:cNvPr id="4" name="Content Placeholder 3" descr="Timeline Smart Art Placeholder ">
            <a:extLst>
              <a:ext uri="{FF2B5EF4-FFF2-40B4-BE49-F238E27FC236}">
                <a16:creationId xmlns:a16="http://schemas.microsoft.com/office/drawing/2014/main" id="{93897051-DA8D-4072-A594-51769F8D52F5}"/>
              </a:ext>
            </a:extLst>
          </p:cNvPr>
          <p:cNvGraphicFramePr>
            <a:graphicFrameLocks noGrp="1"/>
          </p:cNvGraphicFramePr>
          <p:nvPr>
            <p:ph idx="1"/>
            <p:extLst>
              <p:ext uri="{D42A27DB-BD31-4B8C-83A1-F6EECF244321}">
                <p14:modId xmlns:p14="http://schemas.microsoft.com/office/powerpoint/2010/main" val="3789055654"/>
              </p:ext>
            </p:extLst>
          </p:nvPr>
        </p:nvGraphicFramePr>
        <p:xfrm>
          <a:off x="914400" y="2095500"/>
          <a:ext cx="10353675" cy="36957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8" name="TextBox 7">
            <a:extLst>
              <a:ext uri="{FF2B5EF4-FFF2-40B4-BE49-F238E27FC236}">
                <a16:creationId xmlns:a16="http://schemas.microsoft.com/office/drawing/2014/main" id="{84561C89-A9E4-F459-7523-825F41129C62}"/>
              </a:ext>
            </a:extLst>
          </p:cNvPr>
          <p:cNvSpPr txBox="1"/>
          <p:nvPr/>
        </p:nvSpPr>
        <p:spPr>
          <a:xfrm>
            <a:off x="1223683" y="2113655"/>
            <a:ext cx="5836024" cy="369332"/>
          </a:xfrm>
          <a:prstGeom prst="rect">
            <a:avLst/>
          </a:prstGeom>
        </p:spPr>
        <p:style>
          <a:lnRef idx="2">
            <a:schemeClr val="accent6"/>
          </a:lnRef>
          <a:fillRef idx="1">
            <a:schemeClr val="lt1"/>
          </a:fillRef>
          <a:effectRef idx="0">
            <a:schemeClr val="accent6"/>
          </a:effectRef>
          <a:fontRef idx="minor">
            <a:schemeClr val="dk1"/>
          </a:fontRef>
        </p:style>
        <p:txBody>
          <a:bodyPr wrap="square" rtlCol="0">
            <a:spAutoFit/>
          </a:bodyPr>
          <a:lstStyle/>
          <a:p>
            <a:pPr algn="ctr"/>
            <a:r>
              <a:rPr lang="en-GB" dirty="0"/>
              <a:t>Sacraments of Initiation</a:t>
            </a:r>
          </a:p>
        </p:txBody>
      </p:sp>
      <p:sp>
        <p:nvSpPr>
          <p:cNvPr id="2" name="TextBox 1">
            <a:extLst>
              <a:ext uri="{FF2B5EF4-FFF2-40B4-BE49-F238E27FC236}">
                <a16:creationId xmlns:a16="http://schemas.microsoft.com/office/drawing/2014/main" id="{A05FB404-6F58-29C6-4310-4D671CC77105}"/>
              </a:ext>
            </a:extLst>
          </p:cNvPr>
          <p:cNvSpPr txBox="1"/>
          <p:nvPr/>
        </p:nvSpPr>
        <p:spPr>
          <a:xfrm>
            <a:off x="3172663" y="5489114"/>
            <a:ext cx="5836024" cy="923330"/>
          </a:xfrm>
          <a:prstGeom prst="rect">
            <a:avLst/>
          </a:prstGeom>
        </p:spPr>
        <p:style>
          <a:lnRef idx="1">
            <a:schemeClr val="accent4"/>
          </a:lnRef>
          <a:fillRef idx="2">
            <a:schemeClr val="accent4"/>
          </a:fillRef>
          <a:effectRef idx="1">
            <a:schemeClr val="accent4"/>
          </a:effectRef>
          <a:fontRef idx="minor">
            <a:schemeClr val="dk1"/>
          </a:fontRef>
        </p:style>
        <p:txBody>
          <a:bodyPr wrap="square" rtlCol="0">
            <a:spAutoFit/>
          </a:bodyPr>
          <a:lstStyle/>
          <a:p>
            <a:r>
              <a:rPr lang="en-US" dirty="0"/>
              <a:t>Like Confession and Holy Anointing, the Eucharist is a Sacrament we can receive repeatedly, more than once -  so we have continuous access to God’s grace!</a:t>
            </a:r>
          </a:p>
        </p:txBody>
      </p:sp>
    </p:spTree>
    <p:extLst>
      <p:ext uri="{BB962C8B-B14F-4D97-AF65-F5344CB8AC3E}">
        <p14:creationId xmlns:p14="http://schemas.microsoft.com/office/powerpoint/2010/main" val="26246300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1000"/>
                                        <p:tgtEl>
                                          <p:spTgt spid="8"/>
                                        </p:tgtEl>
                                      </p:cBhvr>
                                    </p:animEffect>
                                    <p:anim calcmode="lin" valueType="num">
                                      <p:cBhvr>
                                        <p:cTn id="13" dur="1000" fill="hold"/>
                                        <p:tgtEl>
                                          <p:spTgt spid="8"/>
                                        </p:tgtEl>
                                        <p:attrNameLst>
                                          <p:attrName>ppt_x</p:attrName>
                                        </p:attrNameLst>
                                      </p:cBhvr>
                                      <p:tavLst>
                                        <p:tav tm="0">
                                          <p:val>
                                            <p:strVal val="#ppt_x"/>
                                          </p:val>
                                        </p:tav>
                                        <p:tav tm="100000">
                                          <p:val>
                                            <p:strVal val="#ppt_x"/>
                                          </p:val>
                                        </p:tav>
                                      </p:tavLst>
                                    </p:anim>
                                    <p:anim calcmode="lin" valueType="num">
                                      <p:cBhvr>
                                        <p:cTn id="14"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2"/>
                                        </p:tgtEl>
                                        <p:attrNameLst>
                                          <p:attrName>style.visibility</p:attrName>
                                        </p:attrNameLst>
                                      </p:cBhvr>
                                      <p:to>
                                        <p:strVal val="visible"/>
                                      </p:to>
                                    </p:set>
                                    <p:animEffect transition="in" filter="fade">
                                      <p:cBhvr>
                                        <p:cTn id="19" dur="1000"/>
                                        <p:tgtEl>
                                          <p:spTgt spid="2"/>
                                        </p:tgtEl>
                                      </p:cBhvr>
                                    </p:animEffect>
                                    <p:anim calcmode="lin" valueType="num">
                                      <p:cBhvr>
                                        <p:cTn id="20" dur="1000" fill="hold"/>
                                        <p:tgtEl>
                                          <p:spTgt spid="2"/>
                                        </p:tgtEl>
                                        <p:attrNameLst>
                                          <p:attrName>ppt_x</p:attrName>
                                        </p:attrNameLst>
                                      </p:cBhvr>
                                      <p:tavLst>
                                        <p:tav tm="0">
                                          <p:val>
                                            <p:strVal val="#ppt_x"/>
                                          </p:val>
                                        </p:tav>
                                        <p:tav tm="100000">
                                          <p:val>
                                            <p:strVal val="#ppt_x"/>
                                          </p:val>
                                        </p:tav>
                                      </p:tavLst>
                                    </p:anim>
                                    <p:anim calcmode="lin" valueType="num">
                                      <p:cBhvr>
                                        <p:cTn id="21"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AsOne/>
      </p:bldGraphic>
      <p:bldP spid="8" grpId="0" animBg="1"/>
      <p:bldP spid="2"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0B0F0072-FC33-BCE2-2372-52860B814133}"/>
              </a:ext>
            </a:extLst>
          </p:cNvPr>
          <p:cNvSpPr>
            <a:spLocks noGrp="1"/>
          </p:cNvSpPr>
          <p:nvPr>
            <p:ph type="title"/>
          </p:nvPr>
        </p:nvSpPr>
        <p:spPr>
          <a:xfrm>
            <a:off x="914314" y="255048"/>
            <a:ext cx="10353761" cy="1326321"/>
          </a:xfrm>
        </p:spPr>
        <p:txBody>
          <a:bodyPr/>
          <a:lstStyle/>
          <a:p>
            <a:r>
              <a:rPr lang="en-GB" dirty="0"/>
              <a:t>This is my body…</a:t>
            </a:r>
          </a:p>
        </p:txBody>
      </p:sp>
      <p:sp>
        <p:nvSpPr>
          <p:cNvPr id="5" name="Content Placeholder 4">
            <a:extLst>
              <a:ext uri="{FF2B5EF4-FFF2-40B4-BE49-F238E27FC236}">
                <a16:creationId xmlns:a16="http://schemas.microsoft.com/office/drawing/2014/main" id="{D59410B8-5228-3F3C-41E7-046E0E289C21}"/>
              </a:ext>
            </a:extLst>
          </p:cNvPr>
          <p:cNvSpPr>
            <a:spLocks noGrp="1"/>
          </p:cNvSpPr>
          <p:nvPr>
            <p:ph sz="half" idx="1"/>
          </p:nvPr>
        </p:nvSpPr>
        <p:spPr>
          <a:xfrm>
            <a:off x="369117" y="1346887"/>
            <a:ext cx="5649096" cy="5008930"/>
          </a:xfrm>
        </p:spPr>
        <p:txBody>
          <a:bodyPr>
            <a:normAutofit/>
          </a:bodyPr>
          <a:lstStyle/>
          <a:p>
            <a:r>
              <a:rPr lang="en-GB" sz="2200" dirty="0"/>
              <a:t>As Catholics we believe in the REAL PRESENCE of Jesus in the Eucharist.</a:t>
            </a:r>
          </a:p>
          <a:p>
            <a:r>
              <a:rPr lang="en-GB" sz="2200" dirty="0"/>
              <a:t>Holy Communion is the GIFT of God himself to us!</a:t>
            </a:r>
          </a:p>
          <a:p>
            <a:r>
              <a:rPr lang="en-GB" sz="2200" dirty="0"/>
              <a:t>“God never gives less than himself.” St Augustine of Hippo.</a:t>
            </a:r>
          </a:p>
          <a:p>
            <a:r>
              <a:rPr lang="en-GB" sz="2200" dirty="0"/>
              <a:t>Which is why it is called the EUCHARIST (Greek = Thanksgiving)!</a:t>
            </a:r>
          </a:p>
          <a:p>
            <a:r>
              <a:rPr lang="en-GB" sz="2200" dirty="0"/>
              <a:t>Our God is NOT distant from our lives, he is with us, in the midst of it all, most especially in the Eucharist!</a:t>
            </a:r>
          </a:p>
        </p:txBody>
      </p:sp>
      <p:pic>
        <p:nvPicPr>
          <p:cNvPr id="8" name="Content Placeholder 7" descr="A person holding a gold cup&#10;&#10;Description automatically generated">
            <a:extLst>
              <a:ext uri="{FF2B5EF4-FFF2-40B4-BE49-F238E27FC236}">
                <a16:creationId xmlns:a16="http://schemas.microsoft.com/office/drawing/2014/main" id="{4B47F889-0483-0092-04DC-9735DFAF69A0}"/>
              </a:ext>
            </a:extLst>
          </p:cNvPr>
          <p:cNvPicPr>
            <a:picLocks noGrp="1" noChangeAspect="1"/>
          </p:cNvPicPr>
          <p:nvPr>
            <p:ph sz="half" idx="2"/>
          </p:nvPr>
        </p:nvPicPr>
        <p:blipFill>
          <a:blip r:embed="rId3"/>
          <a:stretch>
            <a:fillRect/>
          </a:stretch>
        </p:blipFill>
        <p:spPr>
          <a:xfrm>
            <a:off x="6173788" y="2602131"/>
            <a:ext cx="5094287" cy="26745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11751374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5"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2000"/>
                                        <p:tgtEl>
                                          <p:spTgt spid="8"/>
                                        </p:tgtEl>
                                      </p:cBhvr>
                                    </p:animEffect>
                                    <p:anim calcmode="lin" valueType="num">
                                      <p:cBhvr>
                                        <p:cTn id="8" dur="2000" fill="hold"/>
                                        <p:tgtEl>
                                          <p:spTgt spid="8"/>
                                        </p:tgtEl>
                                        <p:attrNameLst>
                                          <p:attrName>ppt_w</p:attrName>
                                        </p:attrNameLst>
                                      </p:cBhvr>
                                      <p:tavLst>
                                        <p:tav tm="0" fmla="#ppt_w*sin(2.5*pi*$)">
                                          <p:val>
                                            <p:fltVal val="0"/>
                                          </p:val>
                                        </p:tav>
                                        <p:tav tm="100000">
                                          <p:val>
                                            <p:fltVal val="1"/>
                                          </p:val>
                                        </p:tav>
                                      </p:tavLst>
                                    </p:anim>
                                    <p:anim calcmode="lin" valueType="num">
                                      <p:cBhvr>
                                        <p:cTn id="9" dur="2000" fill="hold"/>
                                        <p:tgtEl>
                                          <p:spTgt spid="8"/>
                                        </p:tgtEl>
                                        <p:attrNameLst>
                                          <p:attrName>ppt_h</p:attrName>
                                        </p:attrNameLst>
                                      </p:cBhvr>
                                      <p:tavLst>
                                        <p:tav tm="0">
                                          <p:val>
                                            <p:strVal val="#ppt_h"/>
                                          </p:val>
                                        </p:tav>
                                        <p:tav tm="100000">
                                          <p:val>
                                            <p:strVal val="#ppt_h"/>
                                          </p:val>
                                        </p:tav>
                                      </p:tavLst>
                                    </p:anim>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grpId="0" nodeType="clickEffect">
                                  <p:stCondLst>
                                    <p:cond delay="0"/>
                                  </p:stCondLst>
                                  <p:childTnLst>
                                    <p:set>
                                      <p:cBhvr>
                                        <p:cTn id="13" dur="1" fill="hold">
                                          <p:stCondLst>
                                            <p:cond delay="0"/>
                                          </p:stCondLst>
                                        </p:cTn>
                                        <p:tgtEl>
                                          <p:spTgt spid="5">
                                            <p:txEl>
                                              <p:pRg st="0" end="0"/>
                                            </p:txEl>
                                          </p:spTgt>
                                        </p:tgtEl>
                                        <p:attrNameLst>
                                          <p:attrName>style.visibility</p:attrName>
                                        </p:attrNameLst>
                                      </p:cBhvr>
                                      <p:to>
                                        <p:strVal val="visible"/>
                                      </p:to>
                                    </p:set>
                                    <p:anim calcmode="lin" valueType="num">
                                      <p:cBhvr additive="base">
                                        <p:cTn id="14"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15"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2" presetClass="entr" presetSubtype="4" fill="hold" grpId="0" nodeType="clickEffect">
                                  <p:stCondLst>
                                    <p:cond delay="0"/>
                                  </p:stCondLst>
                                  <p:childTnLst>
                                    <p:set>
                                      <p:cBhvr>
                                        <p:cTn id="19" dur="1" fill="hold">
                                          <p:stCondLst>
                                            <p:cond delay="0"/>
                                          </p:stCondLst>
                                        </p:cTn>
                                        <p:tgtEl>
                                          <p:spTgt spid="5">
                                            <p:txEl>
                                              <p:pRg st="1" end="1"/>
                                            </p:txEl>
                                          </p:spTgt>
                                        </p:tgtEl>
                                        <p:attrNameLst>
                                          <p:attrName>style.visibility</p:attrName>
                                        </p:attrNameLst>
                                      </p:cBhvr>
                                      <p:to>
                                        <p:strVal val="visible"/>
                                      </p:to>
                                    </p:set>
                                    <p:anim calcmode="lin" valueType="num">
                                      <p:cBhvr additive="base">
                                        <p:cTn id="20" dur="500" fill="hold"/>
                                        <p:tgtEl>
                                          <p:spTgt spid="5">
                                            <p:txEl>
                                              <p:pRg st="1" end="1"/>
                                            </p:txEl>
                                          </p:spTgt>
                                        </p:tgtEl>
                                        <p:attrNameLst>
                                          <p:attrName>ppt_x</p:attrName>
                                        </p:attrNameLst>
                                      </p:cBhvr>
                                      <p:tavLst>
                                        <p:tav tm="0">
                                          <p:val>
                                            <p:strVal val="#ppt_x"/>
                                          </p:val>
                                        </p:tav>
                                        <p:tav tm="100000">
                                          <p:val>
                                            <p:strVal val="#ppt_x"/>
                                          </p:val>
                                        </p:tav>
                                      </p:tavLst>
                                    </p:anim>
                                    <p:anim calcmode="lin" valueType="num">
                                      <p:cBhvr additive="base">
                                        <p:cTn id="21" dur="500" fill="hold"/>
                                        <p:tgtEl>
                                          <p:spTgt spid="5">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2" presetClass="entr" presetSubtype="4" fill="hold" grpId="0" nodeType="clickEffect">
                                  <p:stCondLst>
                                    <p:cond delay="0"/>
                                  </p:stCondLst>
                                  <p:childTnLst>
                                    <p:set>
                                      <p:cBhvr>
                                        <p:cTn id="25" dur="1" fill="hold">
                                          <p:stCondLst>
                                            <p:cond delay="0"/>
                                          </p:stCondLst>
                                        </p:cTn>
                                        <p:tgtEl>
                                          <p:spTgt spid="5">
                                            <p:txEl>
                                              <p:pRg st="2" end="2"/>
                                            </p:txEl>
                                          </p:spTgt>
                                        </p:tgtEl>
                                        <p:attrNameLst>
                                          <p:attrName>style.visibility</p:attrName>
                                        </p:attrNameLst>
                                      </p:cBhvr>
                                      <p:to>
                                        <p:strVal val="visible"/>
                                      </p:to>
                                    </p:set>
                                    <p:anim calcmode="lin" valueType="num">
                                      <p:cBhvr additive="base">
                                        <p:cTn id="26" dur="500" fill="hold"/>
                                        <p:tgtEl>
                                          <p:spTgt spid="5">
                                            <p:txEl>
                                              <p:pRg st="2" end="2"/>
                                            </p:txEl>
                                          </p:spTgt>
                                        </p:tgtEl>
                                        <p:attrNameLst>
                                          <p:attrName>ppt_x</p:attrName>
                                        </p:attrNameLst>
                                      </p:cBhvr>
                                      <p:tavLst>
                                        <p:tav tm="0">
                                          <p:val>
                                            <p:strVal val="#ppt_x"/>
                                          </p:val>
                                        </p:tav>
                                        <p:tav tm="100000">
                                          <p:val>
                                            <p:strVal val="#ppt_x"/>
                                          </p:val>
                                        </p:tav>
                                      </p:tavLst>
                                    </p:anim>
                                    <p:anim calcmode="lin" valueType="num">
                                      <p:cBhvr additive="base">
                                        <p:cTn id="27" dur="500" fill="hold"/>
                                        <p:tgtEl>
                                          <p:spTgt spid="5">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2" presetClass="entr" presetSubtype="4" fill="hold" grpId="0" nodeType="clickEffect">
                                  <p:stCondLst>
                                    <p:cond delay="0"/>
                                  </p:stCondLst>
                                  <p:childTnLst>
                                    <p:set>
                                      <p:cBhvr>
                                        <p:cTn id="31" dur="1" fill="hold">
                                          <p:stCondLst>
                                            <p:cond delay="0"/>
                                          </p:stCondLst>
                                        </p:cTn>
                                        <p:tgtEl>
                                          <p:spTgt spid="5">
                                            <p:txEl>
                                              <p:pRg st="3" end="3"/>
                                            </p:txEl>
                                          </p:spTgt>
                                        </p:tgtEl>
                                        <p:attrNameLst>
                                          <p:attrName>style.visibility</p:attrName>
                                        </p:attrNameLst>
                                      </p:cBhvr>
                                      <p:to>
                                        <p:strVal val="visible"/>
                                      </p:to>
                                    </p:set>
                                    <p:anim calcmode="lin" valueType="num">
                                      <p:cBhvr additive="base">
                                        <p:cTn id="32" dur="500" fill="hold"/>
                                        <p:tgtEl>
                                          <p:spTgt spid="5">
                                            <p:txEl>
                                              <p:pRg st="3" end="3"/>
                                            </p:txEl>
                                          </p:spTgt>
                                        </p:tgtEl>
                                        <p:attrNameLst>
                                          <p:attrName>ppt_x</p:attrName>
                                        </p:attrNameLst>
                                      </p:cBhvr>
                                      <p:tavLst>
                                        <p:tav tm="0">
                                          <p:val>
                                            <p:strVal val="#ppt_x"/>
                                          </p:val>
                                        </p:tav>
                                        <p:tav tm="100000">
                                          <p:val>
                                            <p:strVal val="#ppt_x"/>
                                          </p:val>
                                        </p:tav>
                                      </p:tavLst>
                                    </p:anim>
                                    <p:anim calcmode="lin" valueType="num">
                                      <p:cBhvr additive="base">
                                        <p:cTn id="33" dur="500" fill="hold"/>
                                        <p:tgtEl>
                                          <p:spTgt spid="5">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2" presetClass="entr" presetSubtype="4" fill="hold" grpId="0" nodeType="clickEffect">
                                  <p:stCondLst>
                                    <p:cond delay="0"/>
                                  </p:stCondLst>
                                  <p:childTnLst>
                                    <p:set>
                                      <p:cBhvr>
                                        <p:cTn id="37" dur="1" fill="hold">
                                          <p:stCondLst>
                                            <p:cond delay="0"/>
                                          </p:stCondLst>
                                        </p:cTn>
                                        <p:tgtEl>
                                          <p:spTgt spid="5">
                                            <p:txEl>
                                              <p:pRg st="4" end="4"/>
                                            </p:txEl>
                                          </p:spTgt>
                                        </p:tgtEl>
                                        <p:attrNameLst>
                                          <p:attrName>style.visibility</p:attrName>
                                        </p:attrNameLst>
                                      </p:cBhvr>
                                      <p:to>
                                        <p:strVal val="visible"/>
                                      </p:to>
                                    </p:set>
                                    <p:anim calcmode="lin" valueType="num">
                                      <p:cBhvr additive="base">
                                        <p:cTn id="38" dur="500" fill="hold"/>
                                        <p:tgtEl>
                                          <p:spTgt spid="5">
                                            <p:txEl>
                                              <p:pRg st="4" end="4"/>
                                            </p:txEl>
                                          </p:spTgt>
                                        </p:tgtEl>
                                        <p:attrNameLst>
                                          <p:attrName>ppt_x</p:attrName>
                                        </p:attrNameLst>
                                      </p:cBhvr>
                                      <p:tavLst>
                                        <p:tav tm="0">
                                          <p:val>
                                            <p:strVal val="#ppt_x"/>
                                          </p:val>
                                        </p:tav>
                                        <p:tav tm="100000">
                                          <p:val>
                                            <p:strVal val="#ppt_x"/>
                                          </p:val>
                                        </p:tav>
                                      </p:tavLst>
                                    </p:anim>
                                    <p:anim calcmode="lin" valueType="num">
                                      <p:cBhvr additive="base">
                                        <p:cTn id="39" dur="500" fill="hold"/>
                                        <p:tgtEl>
                                          <p:spTgt spid="5">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Title 21">
            <a:extLst>
              <a:ext uri="{FF2B5EF4-FFF2-40B4-BE49-F238E27FC236}">
                <a16:creationId xmlns:a16="http://schemas.microsoft.com/office/drawing/2014/main" id="{F8FAEED9-1ECD-45F9-87A0-9394BAEABB79}"/>
              </a:ext>
            </a:extLst>
          </p:cNvPr>
          <p:cNvSpPr>
            <a:spLocks noGrp="1"/>
          </p:cNvSpPr>
          <p:nvPr>
            <p:ph type="title"/>
          </p:nvPr>
        </p:nvSpPr>
        <p:spPr>
          <a:xfrm>
            <a:off x="914356" y="4831493"/>
            <a:ext cx="10353761" cy="1622868"/>
          </a:xfrm>
        </p:spPr>
        <p:txBody>
          <a:bodyPr>
            <a:normAutofit/>
          </a:bodyPr>
          <a:lstStyle/>
          <a:p>
            <a:r>
              <a:rPr lang="en-US" cap="none" dirty="0">
                <a:effectLst/>
                <a:latin typeface="+mn-lt"/>
              </a:rPr>
              <a:t>The Eucharist is Christ himself, helping you and your children become the saints he made you all to be!</a:t>
            </a:r>
          </a:p>
        </p:txBody>
      </p:sp>
      <p:pic>
        <p:nvPicPr>
          <p:cNvPr id="4" name="Content Placeholder 3" descr="A person in a robe with arms spread out&#10;&#10;Description automatically generated">
            <a:extLst>
              <a:ext uri="{FF2B5EF4-FFF2-40B4-BE49-F238E27FC236}">
                <a16:creationId xmlns:a16="http://schemas.microsoft.com/office/drawing/2014/main" id="{A7400043-A6A9-F4A5-C862-73BBD65CF438}"/>
              </a:ext>
            </a:extLst>
          </p:cNvPr>
          <p:cNvPicPr>
            <a:picLocks noGrp="1" noChangeAspect="1"/>
          </p:cNvPicPr>
          <p:nvPr>
            <p:ph idx="1"/>
          </p:nvPr>
        </p:nvPicPr>
        <p:blipFill>
          <a:blip r:embed="rId3"/>
          <a:stretch>
            <a:fillRect/>
          </a:stretch>
        </p:blipFill>
        <p:spPr>
          <a:xfrm>
            <a:off x="3319461" y="785684"/>
            <a:ext cx="5543550" cy="36957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8992091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grpId="0" nodeType="clickEffect">
                                  <p:stCondLst>
                                    <p:cond delay="0"/>
                                  </p:stCondLst>
                                  <p:childTnLst>
                                    <p:set>
                                      <p:cBhvr>
                                        <p:cTn id="13" dur="1" fill="hold">
                                          <p:stCondLst>
                                            <p:cond delay="0"/>
                                          </p:stCondLst>
                                        </p:cTn>
                                        <p:tgtEl>
                                          <p:spTgt spid="2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Title 21">
            <a:extLst>
              <a:ext uri="{FF2B5EF4-FFF2-40B4-BE49-F238E27FC236}">
                <a16:creationId xmlns:a16="http://schemas.microsoft.com/office/drawing/2014/main" id="{F8FAEED9-1ECD-45F9-87A0-9394BAEABB79}"/>
              </a:ext>
            </a:extLst>
          </p:cNvPr>
          <p:cNvSpPr>
            <a:spLocks noGrp="1"/>
          </p:cNvSpPr>
          <p:nvPr>
            <p:ph type="ctrTitle"/>
          </p:nvPr>
        </p:nvSpPr>
        <p:spPr>
          <a:xfrm>
            <a:off x="3331321" y="2662518"/>
            <a:ext cx="5529357" cy="1166071"/>
          </a:xfrm>
        </p:spPr>
        <p:txBody>
          <a:bodyPr>
            <a:normAutofit fontScale="90000"/>
          </a:bodyPr>
          <a:lstStyle/>
          <a:p>
            <a:r>
              <a:rPr lang="en-US" dirty="0"/>
              <a:t>Any questions?</a:t>
            </a:r>
          </a:p>
        </p:txBody>
      </p:sp>
    </p:spTree>
    <p:extLst>
      <p:ext uri="{BB962C8B-B14F-4D97-AF65-F5344CB8AC3E}">
        <p14:creationId xmlns:p14="http://schemas.microsoft.com/office/powerpoint/2010/main" val="30934970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A2A5FF-74BB-77BC-B056-2AD30E1CCE88}"/>
              </a:ext>
            </a:extLst>
          </p:cNvPr>
          <p:cNvSpPr>
            <a:spLocks noGrp="1"/>
          </p:cNvSpPr>
          <p:nvPr>
            <p:ph type="title"/>
          </p:nvPr>
        </p:nvSpPr>
        <p:spPr/>
        <p:txBody>
          <a:bodyPr/>
          <a:lstStyle/>
          <a:p>
            <a:r>
              <a:rPr lang="en-GB" dirty="0"/>
              <a:t>Prayer</a:t>
            </a:r>
          </a:p>
        </p:txBody>
      </p:sp>
      <p:sp>
        <p:nvSpPr>
          <p:cNvPr id="3" name="Content Placeholder 2">
            <a:extLst>
              <a:ext uri="{FF2B5EF4-FFF2-40B4-BE49-F238E27FC236}">
                <a16:creationId xmlns:a16="http://schemas.microsoft.com/office/drawing/2014/main" id="{DE99423C-AE50-BCB5-7B0F-8CA0EAB2DB65}"/>
              </a:ext>
            </a:extLst>
          </p:cNvPr>
          <p:cNvSpPr>
            <a:spLocks noGrp="1"/>
          </p:cNvSpPr>
          <p:nvPr>
            <p:ph idx="1"/>
          </p:nvPr>
        </p:nvSpPr>
        <p:spPr>
          <a:xfrm>
            <a:off x="913794" y="1718112"/>
            <a:ext cx="10353762" cy="3695136"/>
          </a:xfrm>
        </p:spPr>
        <p:txBody>
          <a:bodyPr>
            <a:noAutofit/>
          </a:bodyPr>
          <a:lstStyle/>
          <a:p>
            <a:pPr marL="0" indent="0">
              <a:buNone/>
            </a:pPr>
            <a:r>
              <a:rPr lang="en-GB" sz="2500" dirty="0"/>
              <a:t>O Lord, Jesus Christ, King of everlasting glory, behold I desire to come to you this day, and to receive your Body and Blood in this heavenly Sacrament, for your honour and glory, and the good of my soul. I desire to receive you, because it is your desire, and you have so willed it: blessed be your Name forever.</a:t>
            </a:r>
          </a:p>
          <a:p>
            <a:pPr marL="0" indent="0">
              <a:buNone/>
            </a:pPr>
            <a:r>
              <a:rPr lang="en-GB" sz="2500" dirty="0"/>
              <a:t>I desire to come to you like Magdalen, that I may be delivered from all my evils, and embrace you, my only Good. I desire to come to you, that I may be happily united to you, that I may henceforth abide in you, and you in me; and that nothing in life or death may ever separate me from you. Amen.</a:t>
            </a:r>
          </a:p>
        </p:txBody>
      </p:sp>
    </p:spTree>
    <p:extLst>
      <p:ext uri="{BB962C8B-B14F-4D97-AF65-F5344CB8AC3E}">
        <p14:creationId xmlns:p14="http://schemas.microsoft.com/office/powerpoint/2010/main" val="110270710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A2A5FF-74BB-77BC-B056-2AD30E1CCE88}"/>
              </a:ext>
            </a:extLst>
          </p:cNvPr>
          <p:cNvSpPr>
            <a:spLocks noGrp="1"/>
          </p:cNvSpPr>
          <p:nvPr>
            <p:ph type="title"/>
          </p:nvPr>
        </p:nvSpPr>
        <p:spPr/>
        <p:txBody>
          <a:bodyPr/>
          <a:lstStyle/>
          <a:p>
            <a:r>
              <a:rPr lang="en-GB" dirty="0"/>
              <a:t>Eucharist, Sign, symbol or The body of Christ?</a:t>
            </a:r>
          </a:p>
        </p:txBody>
      </p:sp>
      <p:pic>
        <p:nvPicPr>
          <p:cNvPr id="5" name="Content Placeholder 4" descr="A person holding a gold cup&#10;&#10;Description automatically generated">
            <a:extLst>
              <a:ext uri="{FF2B5EF4-FFF2-40B4-BE49-F238E27FC236}">
                <a16:creationId xmlns:a16="http://schemas.microsoft.com/office/drawing/2014/main" id="{D4FB44F7-8AC1-3CAC-ACD1-D6E80F79CECC}"/>
              </a:ext>
            </a:extLst>
          </p:cNvPr>
          <p:cNvPicPr>
            <a:picLocks noGrp="1" noChangeAspect="1"/>
          </p:cNvPicPr>
          <p:nvPr>
            <p:ph idx="1"/>
          </p:nvPr>
        </p:nvPicPr>
        <p:blipFill>
          <a:blip r:embed="rId3"/>
          <a:stretch>
            <a:fillRect/>
          </a:stretch>
        </p:blipFill>
        <p:spPr>
          <a:xfrm>
            <a:off x="2570961" y="1935921"/>
            <a:ext cx="7039428" cy="36957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4612460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heel(1)">
                                      <p:cBhvr>
                                        <p:cTn id="7"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C484B0-4339-AC93-8046-D99F736C2837}"/>
              </a:ext>
            </a:extLst>
          </p:cNvPr>
          <p:cNvSpPr>
            <a:spLocks noGrp="1"/>
          </p:cNvSpPr>
          <p:nvPr>
            <p:ph type="title"/>
          </p:nvPr>
        </p:nvSpPr>
        <p:spPr>
          <a:xfrm>
            <a:off x="550862" y="549275"/>
            <a:ext cx="11091600" cy="768537"/>
          </a:xfrm>
        </p:spPr>
        <p:txBody>
          <a:bodyPr/>
          <a:lstStyle/>
          <a:p>
            <a:r>
              <a:rPr lang="en-GB" dirty="0"/>
              <a:t>What does Jesus say about it?</a:t>
            </a:r>
          </a:p>
        </p:txBody>
      </p:sp>
      <p:sp>
        <p:nvSpPr>
          <p:cNvPr id="3" name="Content Placeholder 2">
            <a:extLst>
              <a:ext uri="{FF2B5EF4-FFF2-40B4-BE49-F238E27FC236}">
                <a16:creationId xmlns:a16="http://schemas.microsoft.com/office/drawing/2014/main" id="{79C625D4-A888-5D90-9A76-29B9B99D199F}"/>
              </a:ext>
            </a:extLst>
          </p:cNvPr>
          <p:cNvSpPr>
            <a:spLocks noGrp="1"/>
          </p:cNvSpPr>
          <p:nvPr>
            <p:ph idx="1"/>
          </p:nvPr>
        </p:nvSpPr>
        <p:spPr>
          <a:xfrm>
            <a:off x="549538" y="1317813"/>
            <a:ext cx="11090274" cy="5343288"/>
          </a:xfrm>
        </p:spPr>
        <p:txBody>
          <a:bodyPr>
            <a:normAutofit fontScale="92500" lnSpcReduction="20000"/>
          </a:bodyPr>
          <a:lstStyle/>
          <a:p>
            <a:pPr marL="0" indent="0">
              <a:buNone/>
            </a:pPr>
            <a:r>
              <a:rPr lang="en-GB" sz="3000" i="1" dirty="0"/>
              <a:t>“Truly, truly, I say to you, he who believes has eternal life. I AM THE BREAD OF LIFE” </a:t>
            </a:r>
            <a:r>
              <a:rPr lang="en-GB" sz="3000" b="1" dirty="0"/>
              <a:t>John 6: 47 – 48</a:t>
            </a:r>
          </a:p>
          <a:p>
            <a:pPr marL="0" indent="0">
              <a:buNone/>
            </a:pPr>
            <a:r>
              <a:rPr lang="en-GB" sz="3000" i="1" dirty="0"/>
              <a:t>“I am the living bread which came down from heaven; if any one eats of this bread, he will live for ever; and the bread which I shall give for the life of the world is MY FLESH.” </a:t>
            </a:r>
            <a:r>
              <a:rPr lang="en-GB" sz="3000" b="1" dirty="0"/>
              <a:t>John 6: 50 – 51</a:t>
            </a:r>
          </a:p>
          <a:p>
            <a:pPr marL="0" indent="0">
              <a:buNone/>
            </a:pPr>
            <a:r>
              <a:rPr lang="en-GB" sz="3000" i="1" dirty="0"/>
              <a:t>“Truly, truly, I say to you, unless you eat the flesh of the Son of man and drink his blood, you have no life in you, he who eats my flesh and drinks my blood has ETERNAL LIFE, and I will raise him up at the last day.” </a:t>
            </a:r>
            <a:r>
              <a:rPr lang="en-GB" sz="3000" b="1" dirty="0"/>
              <a:t>John 6: 53 – 54</a:t>
            </a:r>
          </a:p>
          <a:p>
            <a:pPr marL="0" indent="0">
              <a:buNone/>
            </a:pPr>
            <a:r>
              <a:rPr lang="en-GB" sz="3000" i="1" dirty="0"/>
              <a:t>“For my flesh is food indeed, and my blood is drink indeed.” </a:t>
            </a:r>
            <a:r>
              <a:rPr lang="en-GB" sz="3000" b="1" dirty="0"/>
              <a:t>John 6: 55</a:t>
            </a:r>
            <a:endParaRPr lang="en-GB" sz="3000" i="1" dirty="0"/>
          </a:p>
        </p:txBody>
      </p:sp>
    </p:spTree>
    <p:extLst>
      <p:ext uri="{BB962C8B-B14F-4D97-AF65-F5344CB8AC3E}">
        <p14:creationId xmlns:p14="http://schemas.microsoft.com/office/powerpoint/2010/main" val="17283326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a:extLst>
              <a:ext uri="{FF2B5EF4-FFF2-40B4-BE49-F238E27FC236}">
                <a16:creationId xmlns:a16="http://schemas.microsoft.com/office/drawing/2014/main" id="{A87CF23D-9FAC-E301-5D95-DC32F4B4AF42}"/>
              </a:ext>
            </a:extLst>
          </p:cNvPr>
          <p:cNvSpPr>
            <a:spLocks noGrp="1"/>
          </p:cNvSpPr>
          <p:nvPr>
            <p:ph type="title"/>
          </p:nvPr>
        </p:nvSpPr>
        <p:spPr/>
        <p:txBody>
          <a:bodyPr/>
          <a:lstStyle/>
          <a:p>
            <a:r>
              <a:rPr lang="en-GB" dirty="0"/>
              <a:t>What is the Eucharist?</a:t>
            </a:r>
          </a:p>
        </p:txBody>
      </p:sp>
      <p:sp>
        <p:nvSpPr>
          <p:cNvPr id="14" name="Text Placeholder 13">
            <a:extLst>
              <a:ext uri="{FF2B5EF4-FFF2-40B4-BE49-F238E27FC236}">
                <a16:creationId xmlns:a16="http://schemas.microsoft.com/office/drawing/2014/main" id="{899EC9C3-B8B7-4858-158A-779988DFCBD2}"/>
              </a:ext>
            </a:extLst>
          </p:cNvPr>
          <p:cNvSpPr>
            <a:spLocks noGrp="1"/>
          </p:cNvSpPr>
          <p:nvPr>
            <p:ph type="body" idx="1"/>
          </p:nvPr>
        </p:nvSpPr>
        <p:spPr/>
        <p:txBody>
          <a:bodyPr/>
          <a:lstStyle/>
          <a:p>
            <a:r>
              <a:rPr lang="en-GB" dirty="0"/>
              <a:t>Sacrifice</a:t>
            </a:r>
          </a:p>
        </p:txBody>
      </p:sp>
      <p:pic>
        <p:nvPicPr>
          <p:cNvPr id="21" name="Content Placeholder 20" descr="A picture containing sky, outdoor, clouds, mountain&#10;&#10;Description automatically generated">
            <a:extLst>
              <a:ext uri="{FF2B5EF4-FFF2-40B4-BE49-F238E27FC236}">
                <a16:creationId xmlns:a16="http://schemas.microsoft.com/office/drawing/2014/main" id="{CBD11DDA-5281-CFEF-B755-6DF1BE67B88F}"/>
              </a:ext>
            </a:extLst>
          </p:cNvPr>
          <p:cNvPicPr>
            <a:picLocks noGrp="1" noChangeAspect="1"/>
          </p:cNvPicPr>
          <p:nvPr>
            <p:ph sz="half" idx="2"/>
          </p:nvPr>
        </p:nvPicPr>
        <p:blipFill>
          <a:blip r:embed="rId3"/>
          <a:stretch>
            <a:fillRect/>
          </a:stretch>
        </p:blipFill>
        <p:spPr>
          <a:xfrm>
            <a:off x="582613" y="2432051"/>
            <a:ext cx="3175374" cy="3175374"/>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18" name="Text Placeholder 17">
            <a:extLst>
              <a:ext uri="{FF2B5EF4-FFF2-40B4-BE49-F238E27FC236}">
                <a16:creationId xmlns:a16="http://schemas.microsoft.com/office/drawing/2014/main" id="{712F45EB-9C4C-D5A9-BE33-2F8302C553FD}"/>
              </a:ext>
            </a:extLst>
          </p:cNvPr>
          <p:cNvSpPr>
            <a:spLocks noGrp="1"/>
          </p:cNvSpPr>
          <p:nvPr>
            <p:ph type="body" sz="quarter" idx="13"/>
          </p:nvPr>
        </p:nvSpPr>
        <p:spPr/>
        <p:txBody>
          <a:bodyPr/>
          <a:lstStyle/>
          <a:p>
            <a:r>
              <a:rPr lang="en-GB" dirty="0"/>
              <a:t>Presence</a:t>
            </a:r>
          </a:p>
        </p:txBody>
      </p:sp>
      <p:pic>
        <p:nvPicPr>
          <p:cNvPr id="23" name="Content Placeholder 22" descr="A gold and silver trophy&#10;&#10;Description automatically generated with low confidence">
            <a:extLst>
              <a:ext uri="{FF2B5EF4-FFF2-40B4-BE49-F238E27FC236}">
                <a16:creationId xmlns:a16="http://schemas.microsoft.com/office/drawing/2014/main" id="{A6EF26A5-F2E5-8716-62C6-6A7758B295E4}"/>
              </a:ext>
            </a:extLst>
          </p:cNvPr>
          <p:cNvPicPr>
            <a:picLocks noGrp="1" noChangeAspect="1"/>
          </p:cNvPicPr>
          <p:nvPr>
            <p:ph sz="quarter" idx="14"/>
          </p:nvPr>
        </p:nvPicPr>
        <p:blipFill>
          <a:blip r:embed="rId4"/>
          <a:stretch>
            <a:fillRect/>
          </a:stretch>
        </p:blipFill>
        <p:spPr>
          <a:xfrm>
            <a:off x="4846584" y="2340189"/>
            <a:ext cx="2204477" cy="3708109"/>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16" name="Text Placeholder 15">
            <a:extLst>
              <a:ext uri="{FF2B5EF4-FFF2-40B4-BE49-F238E27FC236}">
                <a16:creationId xmlns:a16="http://schemas.microsoft.com/office/drawing/2014/main" id="{FF7EAE28-F260-34BC-2D6C-B44F5C21638D}"/>
              </a:ext>
            </a:extLst>
          </p:cNvPr>
          <p:cNvSpPr>
            <a:spLocks noGrp="1"/>
          </p:cNvSpPr>
          <p:nvPr>
            <p:ph type="body" sz="quarter" idx="3"/>
          </p:nvPr>
        </p:nvSpPr>
        <p:spPr/>
        <p:txBody>
          <a:bodyPr/>
          <a:lstStyle/>
          <a:p>
            <a:r>
              <a:rPr lang="en-GB" dirty="0"/>
              <a:t>Food</a:t>
            </a:r>
          </a:p>
        </p:txBody>
      </p:sp>
      <p:pic>
        <p:nvPicPr>
          <p:cNvPr id="25" name="Content Placeholder 24" descr="A picture containing bread, indoor, food, sandwich&#10;&#10;Description automatically generated">
            <a:extLst>
              <a:ext uri="{FF2B5EF4-FFF2-40B4-BE49-F238E27FC236}">
                <a16:creationId xmlns:a16="http://schemas.microsoft.com/office/drawing/2014/main" id="{CE0B4EB4-4776-A684-D31F-E5A58FD2B2BF}"/>
              </a:ext>
            </a:extLst>
          </p:cNvPr>
          <p:cNvPicPr>
            <a:picLocks noGrp="1" noChangeAspect="1"/>
          </p:cNvPicPr>
          <p:nvPr>
            <p:ph sz="quarter" idx="4"/>
          </p:nvPr>
        </p:nvPicPr>
        <p:blipFill>
          <a:blip r:embed="rId5"/>
          <a:stretch>
            <a:fillRect/>
          </a:stretch>
        </p:blipFill>
        <p:spPr>
          <a:xfrm>
            <a:off x="8139659" y="2427370"/>
            <a:ext cx="2825997" cy="2825997"/>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25280939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1" presetClass="entr" presetSubtype="1" fill="hold" nodeType="clickEffect">
                                  <p:stCondLst>
                                    <p:cond delay="0"/>
                                  </p:stCondLst>
                                  <p:childTnLst>
                                    <p:set>
                                      <p:cBhvr>
                                        <p:cTn id="10" dur="1" fill="hold">
                                          <p:stCondLst>
                                            <p:cond delay="0"/>
                                          </p:stCondLst>
                                        </p:cTn>
                                        <p:tgtEl>
                                          <p:spTgt spid="21"/>
                                        </p:tgtEl>
                                        <p:attrNameLst>
                                          <p:attrName>style.visibility</p:attrName>
                                        </p:attrNameLst>
                                      </p:cBhvr>
                                      <p:to>
                                        <p:strVal val="visible"/>
                                      </p:to>
                                    </p:set>
                                    <p:animEffect transition="in" filter="wheel(1)">
                                      <p:cBhvr>
                                        <p:cTn id="11" dur="2000"/>
                                        <p:tgtEl>
                                          <p:spTgt spid="21"/>
                                        </p:tgtEl>
                                      </p:cBhvr>
                                    </p:animEffec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grpId="0" nodeType="clickEffect">
                                  <p:stCondLst>
                                    <p:cond delay="0"/>
                                  </p:stCondLst>
                                  <p:childTnLst>
                                    <p:set>
                                      <p:cBhvr>
                                        <p:cTn id="15" dur="1" fill="hold">
                                          <p:stCondLst>
                                            <p:cond delay="0"/>
                                          </p:stCondLst>
                                        </p:cTn>
                                        <p:tgtEl>
                                          <p:spTgt spid="18">
                                            <p:txEl>
                                              <p:pRg st="0" end="0"/>
                                            </p:txEl>
                                          </p:spTgt>
                                        </p:tgtEl>
                                        <p:attrNameLst>
                                          <p:attrName>style.visibility</p:attrName>
                                        </p:attrNameLst>
                                      </p:cBhvr>
                                      <p:to>
                                        <p:strVal val="visible"/>
                                      </p:to>
                                    </p:set>
                                  </p:childTnLst>
                                </p:cTn>
                              </p:par>
                            </p:childTnLst>
                          </p:cTn>
                        </p:par>
                      </p:childTnLst>
                    </p:cTn>
                  </p:par>
                  <p:par>
                    <p:cTn id="16" fill="hold">
                      <p:stCondLst>
                        <p:cond delay="indefinite"/>
                      </p:stCondLst>
                      <p:childTnLst>
                        <p:par>
                          <p:cTn id="17" fill="hold">
                            <p:stCondLst>
                              <p:cond delay="0"/>
                            </p:stCondLst>
                            <p:childTnLst>
                              <p:par>
                                <p:cTn id="18" presetID="21" presetClass="entr" presetSubtype="1" fill="hold" nodeType="clickEffect">
                                  <p:stCondLst>
                                    <p:cond delay="0"/>
                                  </p:stCondLst>
                                  <p:childTnLst>
                                    <p:set>
                                      <p:cBhvr>
                                        <p:cTn id="19" dur="1" fill="hold">
                                          <p:stCondLst>
                                            <p:cond delay="0"/>
                                          </p:stCondLst>
                                        </p:cTn>
                                        <p:tgtEl>
                                          <p:spTgt spid="23"/>
                                        </p:tgtEl>
                                        <p:attrNameLst>
                                          <p:attrName>style.visibility</p:attrName>
                                        </p:attrNameLst>
                                      </p:cBhvr>
                                      <p:to>
                                        <p:strVal val="visible"/>
                                      </p:to>
                                    </p:set>
                                    <p:animEffect transition="in" filter="wheel(1)">
                                      <p:cBhvr>
                                        <p:cTn id="20" dur="2000"/>
                                        <p:tgtEl>
                                          <p:spTgt spid="23"/>
                                        </p:tgtEl>
                                      </p:cBhvr>
                                    </p:animEffec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16">
                                            <p:txEl>
                                              <p:pRg st="0" end="0"/>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21" presetClass="entr" presetSubtype="1" fill="hold" nodeType="clickEffect">
                                  <p:stCondLst>
                                    <p:cond delay="0"/>
                                  </p:stCondLst>
                                  <p:childTnLst>
                                    <p:set>
                                      <p:cBhvr>
                                        <p:cTn id="28" dur="1" fill="hold">
                                          <p:stCondLst>
                                            <p:cond delay="0"/>
                                          </p:stCondLst>
                                        </p:cTn>
                                        <p:tgtEl>
                                          <p:spTgt spid="25"/>
                                        </p:tgtEl>
                                        <p:attrNameLst>
                                          <p:attrName>style.visibility</p:attrName>
                                        </p:attrNameLst>
                                      </p:cBhvr>
                                      <p:to>
                                        <p:strVal val="visible"/>
                                      </p:to>
                                    </p:set>
                                    <p:animEffect transition="in" filter="wheel(1)">
                                      <p:cBhvr>
                                        <p:cTn id="29" dur="20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build="p"/>
      <p:bldP spid="18" grpId="0" build="p"/>
      <p:bldP spid="16" grpId="0" build="p"/>
    </p:bldLst>
  </p:timing>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14DF32D8-FE0E-EF3C-3B9C-F683FBF6EE80}"/>
              </a:ext>
            </a:extLst>
          </p:cNvPr>
          <p:cNvSpPr>
            <a:spLocks noGrp="1"/>
          </p:cNvSpPr>
          <p:nvPr>
            <p:ph type="title"/>
          </p:nvPr>
        </p:nvSpPr>
        <p:spPr/>
        <p:txBody>
          <a:bodyPr/>
          <a:lstStyle/>
          <a:p>
            <a:r>
              <a:rPr lang="en-GB" dirty="0"/>
              <a:t>The Eucharist as Food</a:t>
            </a:r>
          </a:p>
        </p:txBody>
      </p:sp>
      <p:sp>
        <p:nvSpPr>
          <p:cNvPr id="8" name="Text Placeholder 7">
            <a:extLst>
              <a:ext uri="{FF2B5EF4-FFF2-40B4-BE49-F238E27FC236}">
                <a16:creationId xmlns:a16="http://schemas.microsoft.com/office/drawing/2014/main" id="{58EE5969-7894-25B3-0C9A-44E60B10A004}"/>
              </a:ext>
            </a:extLst>
          </p:cNvPr>
          <p:cNvSpPr>
            <a:spLocks noGrp="1"/>
          </p:cNvSpPr>
          <p:nvPr>
            <p:ph type="body" idx="1"/>
          </p:nvPr>
        </p:nvSpPr>
        <p:spPr/>
        <p:txBody>
          <a:bodyPr/>
          <a:lstStyle/>
          <a:p>
            <a:r>
              <a:rPr lang="en-GB" dirty="0"/>
              <a:t>Union</a:t>
            </a:r>
          </a:p>
        </p:txBody>
      </p:sp>
      <p:sp>
        <p:nvSpPr>
          <p:cNvPr id="9" name="Content Placeholder 8">
            <a:extLst>
              <a:ext uri="{FF2B5EF4-FFF2-40B4-BE49-F238E27FC236}">
                <a16:creationId xmlns:a16="http://schemas.microsoft.com/office/drawing/2014/main" id="{2E90F2D9-8C67-6644-771E-65F485F1C970}"/>
              </a:ext>
            </a:extLst>
          </p:cNvPr>
          <p:cNvSpPr>
            <a:spLocks noGrp="1"/>
          </p:cNvSpPr>
          <p:nvPr>
            <p:ph sz="half" idx="2"/>
          </p:nvPr>
        </p:nvSpPr>
        <p:spPr/>
        <p:txBody>
          <a:bodyPr/>
          <a:lstStyle/>
          <a:p>
            <a:r>
              <a:rPr lang="en-GB" sz="2000" dirty="0"/>
              <a:t>By consuming his life we become like him, and he DWELLS within us.</a:t>
            </a:r>
          </a:p>
          <a:p>
            <a:r>
              <a:rPr lang="en-GB" sz="2000" dirty="0"/>
              <a:t>For this reason the Eucharist is also called Holy Communion.</a:t>
            </a:r>
          </a:p>
          <a:p>
            <a:r>
              <a:rPr lang="en-GB" sz="2000" dirty="0"/>
              <a:t>As a meal, it also expresses intimacy with Christ and unity with the whole Church.</a:t>
            </a:r>
          </a:p>
        </p:txBody>
      </p:sp>
      <p:sp>
        <p:nvSpPr>
          <p:cNvPr id="12" name="Text Placeholder 11">
            <a:extLst>
              <a:ext uri="{FF2B5EF4-FFF2-40B4-BE49-F238E27FC236}">
                <a16:creationId xmlns:a16="http://schemas.microsoft.com/office/drawing/2014/main" id="{2DCE22FF-8248-7F14-BE54-4E18AD2633B7}"/>
              </a:ext>
            </a:extLst>
          </p:cNvPr>
          <p:cNvSpPr>
            <a:spLocks noGrp="1"/>
          </p:cNvSpPr>
          <p:nvPr>
            <p:ph type="body" sz="quarter" idx="13"/>
          </p:nvPr>
        </p:nvSpPr>
        <p:spPr/>
        <p:txBody>
          <a:bodyPr/>
          <a:lstStyle/>
          <a:p>
            <a:r>
              <a:rPr lang="en-GB" dirty="0"/>
              <a:t>Strength</a:t>
            </a:r>
          </a:p>
        </p:txBody>
      </p:sp>
      <p:sp>
        <p:nvSpPr>
          <p:cNvPr id="13" name="Content Placeholder 12">
            <a:extLst>
              <a:ext uri="{FF2B5EF4-FFF2-40B4-BE49-F238E27FC236}">
                <a16:creationId xmlns:a16="http://schemas.microsoft.com/office/drawing/2014/main" id="{66A8526F-8571-0EDB-A5C0-A6E49CAA75A8}"/>
              </a:ext>
            </a:extLst>
          </p:cNvPr>
          <p:cNvSpPr>
            <a:spLocks noGrp="1"/>
          </p:cNvSpPr>
          <p:nvPr>
            <p:ph sz="quarter" idx="14"/>
          </p:nvPr>
        </p:nvSpPr>
        <p:spPr/>
        <p:txBody>
          <a:bodyPr/>
          <a:lstStyle/>
          <a:p>
            <a:r>
              <a:rPr lang="en-GB" sz="2000" dirty="0"/>
              <a:t>By consuming divine food, we gain nourishment in the divine life that Christ has shared with us.</a:t>
            </a:r>
          </a:p>
          <a:p>
            <a:r>
              <a:rPr lang="en-GB" sz="2000" dirty="0"/>
              <a:t>The form of BREAD under which it appears is a sign that the Eucharist gives us strength for the spiritual journey through life, and at the approach of death.</a:t>
            </a:r>
          </a:p>
        </p:txBody>
      </p:sp>
      <p:sp>
        <p:nvSpPr>
          <p:cNvPr id="10" name="Text Placeholder 9">
            <a:extLst>
              <a:ext uri="{FF2B5EF4-FFF2-40B4-BE49-F238E27FC236}">
                <a16:creationId xmlns:a16="http://schemas.microsoft.com/office/drawing/2014/main" id="{E48E5FD3-1607-EE1C-8F5D-6B721326D0D6}"/>
              </a:ext>
            </a:extLst>
          </p:cNvPr>
          <p:cNvSpPr>
            <a:spLocks noGrp="1"/>
          </p:cNvSpPr>
          <p:nvPr>
            <p:ph type="body" sz="quarter" idx="3"/>
          </p:nvPr>
        </p:nvSpPr>
        <p:spPr/>
        <p:txBody>
          <a:bodyPr/>
          <a:lstStyle/>
          <a:p>
            <a:r>
              <a:rPr lang="en-GB" dirty="0"/>
              <a:t>Promise</a:t>
            </a:r>
          </a:p>
        </p:txBody>
      </p:sp>
      <p:sp>
        <p:nvSpPr>
          <p:cNvPr id="11" name="Content Placeholder 10">
            <a:extLst>
              <a:ext uri="{FF2B5EF4-FFF2-40B4-BE49-F238E27FC236}">
                <a16:creationId xmlns:a16="http://schemas.microsoft.com/office/drawing/2014/main" id="{85200BED-6B15-1DC6-9E3B-94BD6EF2E425}"/>
              </a:ext>
            </a:extLst>
          </p:cNvPr>
          <p:cNvSpPr>
            <a:spLocks noGrp="1"/>
          </p:cNvSpPr>
          <p:nvPr>
            <p:ph sz="quarter" idx="4"/>
          </p:nvPr>
        </p:nvSpPr>
        <p:spPr/>
        <p:txBody>
          <a:bodyPr/>
          <a:lstStyle/>
          <a:p>
            <a:r>
              <a:rPr lang="en-GB" sz="2000" dirty="0"/>
              <a:t>By receiving the risen Jesus, we also receive in the Eucharist the POWER of his Resurrection within us.</a:t>
            </a:r>
          </a:p>
          <a:p>
            <a:r>
              <a:rPr lang="en-GB" sz="2000" dirty="0"/>
              <a:t>As he promised, </a:t>
            </a:r>
            <a:r>
              <a:rPr lang="en-GB" sz="2000" i="1" dirty="0"/>
              <a:t>“He who eats my flesh and drinks my blood has eternal life, and I will raise him up at the last day.” </a:t>
            </a:r>
            <a:r>
              <a:rPr lang="en-GB" sz="2000" b="1" dirty="0"/>
              <a:t>John 6:56 </a:t>
            </a:r>
            <a:r>
              <a:rPr lang="en-GB" sz="2000" dirty="0"/>
              <a:t>and </a:t>
            </a:r>
            <a:r>
              <a:rPr lang="en-GB" sz="2000" b="1" dirty="0"/>
              <a:t>6:40</a:t>
            </a:r>
            <a:r>
              <a:rPr lang="en-GB" sz="2000" dirty="0"/>
              <a:t>.</a:t>
            </a:r>
            <a:endParaRPr lang="en-GB" sz="2000" i="1" dirty="0"/>
          </a:p>
        </p:txBody>
      </p:sp>
    </p:spTree>
    <p:extLst>
      <p:ext uri="{BB962C8B-B14F-4D97-AF65-F5344CB8AC3E}">
        <p14:creationId xmlns:p14="http://schemas.microsoft.com/office/powerpoint/2010/main" val="18799079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Effect transition="in" filter="fade">
                                      <p:cBhvr>
                                        <p:cTn id="7" dur="500"/>
                                        <p:tgtEl>
                                          <p:spTgt spid="8">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9">
                                            <p:txEl>
                                              <p:pRg st="0" end="0"/>
                                            </p:txEl>
                                          </p:spTgt>
                                        </p:tgtEl>
                                        <p:attrNameLst>
                                          <p:attrName>style.visibility</p:attrName>
                                        </p:attrNameLst>
                                      </p:cBhvr>
                                      <p:to>
                                        <p:strVal val="visible"/>
                                      </p:to>
                                    </p:set>
                                    <p:anim calcmode="lin" valueType="num">
                                      <p:cBhvr additive="base">
                                        <p:cTn id="12" dur="500" fill="hold"/>
                                        <p:tgtEl>
                                          <p:spTgt spid="9">
                                            <p:txEl>
                                              <p:pRg st="0" end="0"/>
                                            </p:txEl>
                                          </p:spTgt>
                                        </p:tgtEl>
                                        <p:attrNameLst>
                                          <p:attrName>ppt_x</p:attrName>
                                        </p:attrNameLst>
                                      </p:cBhvr>
                                      <p:tavLst>
                                        <p:tav tm="0">
                                          <p:val>
                                            <p:strVal val="#ppt_x"/>
                                          </p:val>
                                        </p:tav>
                                        <p:tav tm="100000">
                                          <p:val>
                                            <p:strVal val="#ppt_x"/>
                                          </p:val>
                                        </p:tav>
                                      </p:tavLst>
                                    </p:anim>
                                    <p:anim calcmode="lin" valueType="num">
                                      <p:cBhvr additive="base">
                                        <p:cTn id="13" dur="500" fill="hold"/>
                                        <p:tgtEl>
                                          <p:spTgt spid="9">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grpId="0" nodeType="clickEffect">
                                  <p:stCondLst>
                                    <p:cond delay="0"/>
                                  </p:stCondLst>
                                  <p:childTnLst>
                                    <p:set>
                                      <p:cBhvr>
                                        <p:cTn id="17" dur="1" fill="hold">
                                          <p:stCondLst>
                                            <p:cond delay="0"/>
                                          </p:stCondLst>
                                        </p:cTn>
                                        <p:tgtEl>
                                          <p:spTgt spid="9">
                                            <p:txEl>
                                              <p:pRg st="1" end="1"/>
                                            </p:txEl>
                                          </p:spTgt>
                                        </p:tgtEl>
                                        <p:attrNameLst>
                                          <p:attrName>style.visibility</p:attrName>
                                        </p:attrNameLst>
                                      </p:cBhvr>
                                      <p:to>
                                        <p:strVal val="visible"/>
                                      </p:to>
                                    </p:set>
                                    <p:anim calcmode="lin" valueType="num">
                                      <p:cBhvr additive="base">
                                        <p:cTn id="18" dur="500" fill="hold"/>
                                        <p:tgtEl>
                                          <p:spTgt spid="9">
                                            <p:txEl>
                                              <p:pRg st="1" end="1"/>
                                            </p:txEl>
                                          </p:spTgt>
                                        </p:tgtEl>
                                        <p:attrNameLst>
                                          <p:attrName>ppt_x</p:attrName>
                                        </p:attrNameLst>
                                      </p:cBhvr>
                                      <p:tavLst>
                                        <p:tav tm="0">
                                          <p:val>
                                            <p:strVal val="#ppt_x"/>
                                          </p:val>
                                        </p:tav>
                                        <p:tav tm="100000">
                                          <p:val>
                                            <p:strVal val="#ppt_x"/>
                                          </p:val>
                                        </p:tav>
                                      </p:tavLst>
                                    </p:anim>
                                    <p:anim calcmode="lin" valueType="num">
                                      <p:cBhvr additive="base">
                                        <p:cTn id="19" dur="500" fill="hold"/>
                                        <p:tgtEl>
                                          <p:spTgt spid="9">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 presetClass="entr" presetSubtype="4" fill="hold" grpId="0" nodeType="clickEffect">
                                  <p:stCondLst>
                                    <p:cond delay="0"/>
                                  </p:stCondLst>
                                  <p:childTnLst>
                                    <p:set>
                                      <p:cBhvr>
                                        <p:cTn id="23" dur="1" fill="hold">
                                          <p:stCondLst>
                                            <p:cond delay="0"/>
                                          </p:stCondLst>
                                        </p:cTn>
                                        <p:tgtEl>
                                          <p:spTgt spid="9">
                                            <p:txEl>
                                              <p:pRg st="2" end="2"/>
                                            </p:txEl>
                                          </p:spTgt>
                                        </p:tgtEl>
                                        <p:attrNameLst>
                                          <p:attrName>style.visibility</p:attrName>
                                        </p:attrNameLst>
                                      </p:cBhvr>
                                      <p:to>
                                        <p:strVal val="visible"/>
                                      </p:to>
                                    </p:set>
                                    <p:anim calcmode="lin" valueType="num">
                                      <p:cBhvr additive="base">
                                        <p:cTn id="24" dur="500" fill="hold"/>
                                        <p:tgtEl>
                                          <p:spTgt spid="9">
                                            <p:txEl>
                                              <p:pRg st="2" end="2"/>
                                            </p:txEl>
                                          </p:spTgt>
                                        </p:tgtEl>
                                        <p:attrNameLst>
                                          <p:attrName>ppt_x</p:attrName>
                                        </p:attrNameLst>
                                      </p:cBhvr>
                                      <p:tavLst>
                                        <p:tav tm="0">
                                          <p:val>
                                            <p:strVal val="#ppt_x"/>
                                          </p:val>
                                        </p:tav>
                                        <p:tav tm="100000">
                                          <p:val>
                                            <p:strVal val="#ppt_x"/>
                                          </p:val>
                                        </p:tav>
                                      </p:tavLst>
                                    </p:anim>
                                    <p:anim calcmode="lin" valueType="num">
                                      <p:cBhvr additive="base">
                                        <p:cTn id="25" dur="500" fill="hold"/>
                                        <p:tgtEl>
                                          <p:spTgt spid="9">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grpId="0" nodeType="clickEffect">
                                  <p:stCondLst>
                                    <p:cond delay="0"/>
                                  </p:stCondLst>
                                  <p:childTnLst>
                                    <p:set>
                                      <p:cBhvr>
                                        <p:cTn id="29" dur="1" fill="hold">
                                          <p:stCondLst>
                                            <p:cond delay="0"/>
                                          </p:stCondLst>
                                        </p:cTn>
                                        <p:tgtEl>
                                          <p:spTgt spid="12">
                                            <p:txEl>
                                              <p:pRg st="0" end="0"/>
                                            </p:txEl>
                                          </p:spTgt>
                                        </p:tgtEl>
                                        <p:attrNameLst>
                                          <p:attrName>style.visibility</p:attrName>
                                        </p:attrNameLst>
                                      </p:cBhvr>
                                      <p:to>
                                        <p:strVal val="visible"/>
                                      </p:to>
                                    </p:set>
                                    <p:animEffect transition="in" filter="fade">
                                      <p:cBhvr>
                                        <p:cTn id="30" dur="500"/>
                                        <p:tgtEl>
                                          <p:spTgt spid="12">
                                            <p:txEl>
                                              <p:pRg st="0" end="0"/>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13">
                                            <p:txEl>
                                              <p:pRg st="0" end="0"/>
                                            </p:txEl>
                                          </p:spTgt>
                                        </p:tgtEl>
                                        <p:attrNameLst>
                                          <p:attrName>style.visibility</p:attrName>
                                        </p:attrNameLst>
                                      </p:cBhvr>
                                      <p:to>
                                        <p:strVal val="visible"/>
                                      </p:to>
                                    </p:set>
                                    <p:animEffect transition="in" filter="fade">
                                      <p:cBhvr>
                                        <p:cTn id="35" dur="1000"/>
                                        <p:tgtEl>
                                          <p:spTgt spid="13">
                                            <p:txEl>
                                              <p:pRg st="0" end="0"/>
                                            </p:txEl>
                                          </p:spTgt>
                                        </p:tgtEl>
                                      </p:cBhvr>
                                    </p:animEffect>
                                    <p:anim calcmode="lin" valueType="num">
                                      <p:cBhvr>
                                        <p:cTn id="36" dur="1000" fill="hold"/>
                                        <p:tgtEl>
                                          <p:spTgt spid="13">
                                            <p:txEl>
                                              <p:pRg st="0" end="0"/>
                                            </p:txEl>
                                          </p:spTgt>
                                        </p:tgtEl>
                                        <p:attrNameLst>
                                          <p:attrName>ppt_x</p:attrName>
                                        </p:attrNameLst>
                                      </p:cBhvr>
                                      <p:tavLst>
                                        <p:tav tm="0">
                                          <p:val>
                                            <p:strVal val="#ppt_x"/>
                                          </p:val>
                                        </p:tav>
                                        <p:tav tm="100000">
                                          <p:val>
                                            <p:strVal val="#ppt_x"/>
                                          </p:val>
                                        </p:tav>
                                      </p:tavLst>
                                    </p:anim>
                                    <p:anim calcmode="lin" valueType="num">
                                      <p:cBhvr>
                                        <p:cTn id="37" dur="1000" fill="hold"/>
                                        <p:tgtEl>
                                          <p:spTgt spid="1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grpId="0" nodeType="clickEffect">
                                  <p:stCondLst>
                                    <p:cond delay="0"/>
                                  </p:stCondLst>
                                  <p:childTnLst>
                                    <p:set>
                                      <p:cBhvr>
                                        <p:cTn id="41" dur="1" fill="hold">
                                          <p:stCondLst>
                                            <p:cond delay="0"/>
                                          </p:stCondLst>
                                        </p:cTn>
                                        <p:tgtEl>
                                          <p:spTgt spid="13">
                                            <p:txEl>
                                              <p:pRg st="1" end="1"/>
                                            </p:txEl>
                                          </p:spTgt>
                                        </p:tgtEl>
                                        <p:attrNameLst>
                                          <p:attrName>style.visibility</p:attrName>
                                        </p:attrNameLst>
                                      </p:cBhvr>
                                      <p:to>
                                        <p:strVal val="visible"/>
                                      </p:to>
                                    </p:set>
                                    <p:animEffect transition="in" filter="fade">
                                      <p:cBhvr>
                                        <p:cTn id="42" dur="1000"/>
                                        <p:tgtEl>
                                          <p:spTgt spid="13">
                                            <p:txEl>
                                              <p:pRg st="1" end="1"/>
                                            </p:txEl>
                                          </p:spTgt>
                                        </p:tgtEl>
                                      </p:cBhvr>
                                    </p:animEffect>
                                    <p:anim calcmode="lin" valueType="num">
                                      <p:cBhvr>
                                        <p:cTn id="43" dur="1000" fill="hold"/>
                                        <p:tgtEl>
                                          <p:spTgt spid="13">
                                            <p:txEl>
                                              <p:pRg st="1" end="1"/>
                                            </p:txEl>
                                          </p:spTgt>
                                        </p:tgtEl>
                                        <p:attrNameLst>
                                          <p:attrName>ppt_x</p:attrName>
                                        </p:attrNameLst>
                                      </p:cBhvr>
                                      <p:tavLst>
                                        <p:tav tm="0">
                                          <p:val>
                                            <p:strVal val="#ppt_x"/>
                                          </p:val>
                                        </p:tav>
                                        <p:tav tm="100000">
                                          <p:val>
                                            <p:strVal val="#ppt_x"/>
                                          </p:val>
                                        </p:tav>
                                      </p:tavLst>
                                    </p:anim>
                                    <p:anim calcmode="lin" valueType="num">
                                      <p:cBhvr>
                                        <p:cTn id="44" dur="1000" fill="hold"/>
                                        <p:tgtEl>
                                          <p:spTgt spid="1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10" presetClass="entr" presetSubtype="0" fill="hold" grpId="0" nodeType="clickEffect">
                                  <p:stCondLst>
                                    <p:cond delay="0"/>
                                  </p:stCondLst>
                                  <p:childTnLst>
                                    <p:set>
                                      <p:cBhvr>
                                        <p:cTn id="48" dur="1" fill="hold">
                                          <p:stCondLst>
                                            <p:cond delay="0"/>
                                          </p:stCondLst>
                                        </p:cTn>
                                        <p:tgtEl>
                                          <p:spTgt spid="10">
                                            <p:txEl>
                                              <p:pRg st="0" end="0"/>
                                            </p:txEl>
                                          </p:spTgt>
                                        </p:tgtEl>
                                        <p:attrNameLst>
                                          <p:attrName>style.visibility</p:attrName>
                                        </p:attrNameLst>
                                      </p:cBhvr>
                                      <p:to>
                                        <p:strVal val="visible"/>
                                      </p:to>
                                    </p:set>
                                    <p:animEffect transition="in" filter="fade">
                                      <p:cBhvr>
                                        <p:cTn id="49" dur="500"/>
                                        <p:tgtEl>
                                          <p:spTgt spid="10">
                                            <p:txEl>
                                              <p:pRg st="0" end="0"/>
                                            </p:txEl>
                                          </p:spTgt>
                                        </p:tgtEl>
                                      </p:cBhvr>
                                    </p:animEffect>
                                  </p:childTnLst>
                                </p:cTn>
                              </p:par>
                            </p:childTnLst>
                          </p:cTn>
                        </p:par>
                      </p:childTnLst>
                    </p:cTn>
                  </p:par>
                  <p:par>
                    <p:cTn id="50" fill="hold">
                      <p:stCondLst>
                        <p:cond delay="indefinite"/>
                      </p:stCondLst>
                      <p:childTnLst>
                        <p:par>
                          <p:cTn id="51" fill="hold">
                            <p:stCondLst>
                              <p:cond delay="0"/>
                            </p:stCondLst>
                            <p:childTnLst>
                              <p:par>
                                <p:cTn id="52" presetID="2" presetClass="entr" presetSubtype="4" fill="hold" grpId="0" nodeType="clickEffect">
                                  <p:stCondLst>
                                    <p:cond delay="0"/>
                                  </p:stCondLst>
                                  <p:childTnLst>
                                    <p:set>
                                      <p:cBhvr>
                                        <p:cTn id="53" dur="1" fill="hold">
                                          <p:stCondLst>
                                            <p:cond delay="0"/>
                                          </p:stCondLst>
                                        </p:cTn>
                                        <p:tgtEl>
                                          <p:spTgt spid="11">
                                            <p:txEl>
                                              <p:pRg st="0" end="0"/>
                                            </p:txEl>
                                          </p:spTgt>
                                        </p:tgtEl>
                                        <p:attrNameLst>
                                          <p:attrName>style.visibility</p:attrName>
                                        </p:attrNameLst>
                                      </p:cBhvr>
                                      <p:to>
                                        <p:strVal val="visible"/>
                                      </p:to>
                                    </p:set>
                                    <p:anim calcmode="lin" valueType="num">
                                      <p:cBhvr additive="base">
                                        <p:cTn id="54" dur="500" fill="hold"/>
                                        <p:tgtEl>
                                          <p:spTgt spid="11">
                                            <p:txEl>
                                              <p:pRg st="0" end="0"/>
                                            </p:txEl>
                                          </p:spTgt>
                                        </p:tgtEl>
                                        <p:attrNameLst>
                                          <p:attrName>ppt_x</p:attrName>
                                        </p:attrNameLst>
                                      </p:cBhvr>
                                      <p:tavLst>
                                        <p:tav tm="0">
                                          <p:val>
                                            <p:strVal val="#ppt_x"/>
                                          </p:val>
                                        </p:tav>
                                        <p:tav tm="100000">
                                          <p:val>
                                            <p:strVal val="#ppt_x"/>
                                          </p:val>
                                        </p:tav>
                                      </p:tavLst>
                                    </p:anim>
                                    <p:anim calcmode="lin" valueType="num">
                                      <p:cBhvr additive="base">
                                        <p:cTn id="55" dur="500" fill="hold"/>
                                        <p:tgtEl>
                                          <p:spTgt spid="11">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56" fill="hold">
                      <p:stCondLst>
                        <p:cond delay="indefinite"/>
                      </p:stCondLst>
                      <p:childTnLst>
                        <p:par>
                          <p:cTn id="57" fill="hold">
                            <p:stCondLst>
                              <p:cond delay="0"/>
                            </p:stCondLst>
                            <p:childTnLst>
                              <p:par>
                                <p:cTn id="58" presetID="2" presetClass="entr" presetSubtype="4" fill="hold" grpId="0" nodeType="clickEffect">
                                  <p:stCondLst>
                                    <p:cond delay="0"/>
                                  </p:stCondLst>
                                  <p:childTnLst>
                                    <p:set>
                                      <p:cBhvr>
                                        <p:cTn id="59" dur="1" fill="hold">
                                          <p:stCondLst>
                                            <p:cond delay="0"/>
                                          </p:stCondLst>
                                        </p:cTn>
                                        <p:tgtEl>
                                          <p:spTgt spid="11">
                                            <p:txEl>
                                              <p:pRg st="1" end="1"/>
                                            </p:txEl>
                                          </p:spTgt>
                                        </p:tgtEl>
                                        <p:attrNameLst>
                                          <p:attrName>style.visibility</p:attrName>
                                        </p:attrNameLst>
                                      </p:cBhvr>
                                      <p:to>
                                        <p:strVal val="visible"/>
                                      </p:to>
                                    </p:set>
                                    <p:anim calcmode="lin" valueType="num">
                                      <p:cBhvr additive="base">
                                        <p:cTn id="60" dur="500" fill="hold"/>
                                        <p:tgtEl>
                                          <p:spTgt spid="11">
                                            <p:txEl>
                                              <p:pRg st="1" end="1"/>
                                            </p:txEl>
                                          </p:spTgt>
                                        </p:tgtEl>
                                        <p:attrNameLst>
                                          <p:attrName>ppt_x</p:attrName>
                                        </p:attrNameLst>
                                      </p:cBhvr>
                                      <p:tavLst>
                                        <p:tav tm="0">
                                          <p:val>
                                            <p:strVal val="#ppt_x"/>
                                          </p:val>
                                        </p:tav>
                                        <p:tav tm="100000">
                                          <p:val>
                                            <p:strVal val="#ppt_x"/>
                                          </p:val>
                                        </p:tav>
                                      </p:tavLst>
                                    </p:anim>
                                    <p:anim calcmode="lin" valueType="num">
                                      <p:cBhvr additive="base">
                                        <p:cTn id="61" dur="500" fill="hold"/>
                                        <p:tgtEl>
                                          <p:spTgt spid="11">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uild="p"/>
      <p:bldP spid="9" grpId="0" build="p"/>
      <p:bldP spid="12" grpId="0" build="p"/>
      <p:bldP spid="13" grpId="0" build="p"/>
      <p:bldP spid="10" grpId="0" build="p"/>
      <p:bldP spid="11"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1">
            <a:extLst>
              <a:ext uri="{FF2B5EF4-FFF2-40B4-BE49-F238E27FC236}">
                <a16:creationId xmlns:a16="http://schemas.microsoft.com/office/drawing/2014/main" id="{9DD85335-8241-645A-4714-8FA4D4E0FCFC}"/>
              </a:ext>
            </a:extLst>
          </p:cNvPr>
          <p:cNvSpPr>
            <a:spLocks noGrp="1"/>
          </p:cNvSpPr>
          <p:nvPr>
            <p:ph type="title"/>
          </p:nvPr>
        </p:nvSpPr>
        <p:spPr/>
        <p:txBody>
          <a:bodyPr/>
          <a:lstStyle/>
          <a:p>
            <a:r>
              <a:rPr lang="en-GB" dirty="0"/>
              <a:t>Sacrifices in the Old Testament</a:t>
            </a:r>
          </a:p>
        </p:txBody>
      </p:sp>
      <p:sp>
        <p:nvSpPr>
          <p:cNvPr id="13" name="Content Placeholder 12">
            <a:extLst>
              <a:ext uri="{FF2B5EF4-FFF2-40B4-BE49-F238E27FC236}">
                <a16:creationId xmlns:a16="http://schemas.microsoft.com/office/drawing/2014/main" id="{1EA803A9-D89F-4CDD-75E3-37765FEC2BC5}"/>
              </a:ext>
            </a:extLst>
          </p:cNvPr>
          <p:cNvSpPr>
            <a:spLocks noGrp="1"/>
          </p:cNvSpPr>
          <p:nvPr>
            <p:ph idx="1"/>
          </p:nvPr>
        </p:nvSpPr>
        <p:spPr/>
        <p:txBody>
          <a:bodyPr>
            <a:normAutofit fontScale="92500" lnSpcReduction="10000"/>
          </a:bodyPr>
          <a:lstStyle/>
          <a:p>
            <a:r>
              <a:rPr lang="en-GB" sz="2500" dirty="0"/>
              <a:t>Sacrifices offer something up to God </a:t>
            </a:r>
            <a:r>
              <a:rPr lang="en-GB" sz="2500" u="sng" dirty="0"/>
              <a:t>to honour him</a:t>
            </a:r>
            <a:r>
              <a:rPr lang="en-GB" sz="2500" dirty="0"/>
              <a:t>, </a:t>
            </a:r>
            <a:r>
              <a:rPr lang="en-GB" sz="2500" u="sng" dirty="0"/>
              <a:t>to thank him</a:t>
            </a:r>
            <a:r>
              <a:rPr lang="en-GB" sz="2500" dirty="0"/>
              <a:t>, </a:t>
            </a:r>
            <a:r>
              <a:rPr lang="en-GB" sz="2500" u="sng" dirty="0"/>
              <a:t>to gain communion with him</a:t>
            </a:r>
            <a:r>
              <a:rPr lang="en-GB" sz="2500" dirty="0"/>
              <a:t> and make amends for ones sins.</a:t>
            </a:r>
          </a:p>
          <a:p>
            <a:r>
              <a:rPr lang="en-GB" sz="2500" dirty="0"/>
              <a:t>Many examples of sacrifices in the Old Testament, the most famous of these is the sacrifice of PASSOVER, where shedding the blood of the Paschal LAMB and eating its FLESH marked </a:t>
            </a:r>
            <a:r>
              <a:rPr lang="en-GB" sz="2500" u="sng" dirty="0"/>
              <a:t>the ‘passing over’ from sin and death to freedom and life</a:t>
            </a:r>
            <a:r>
              <a:rPr lang="en-GB" sz="2500" dirty="0"/>
              <a:t>.</a:t>
            </a:r>
          </a:p>
          <a:p>
            <a:r>
              <a:rPr lang="en-GB" sz="2500" dirty="0"/>
              <a:t>These </a:t>
            </a:r>
            <a:r>
              <a:rPr lang="en-GB" sz="2500" i="1" dirty="0"/>
              <a:t>imperfect sacrifices </a:t>
            </a:r>
            <a:r>
              <a:rPr lang="en-GB" sz="2500" dirty="0"/>
              <a:t>of fallen humanity </a:t>
            </a:r>
            <a:r>
              <a:rPr lang="en-GB" sz="2500" u="sng" dirty="0"/>
              <a:t>could never achieve our redemption</a:t>
            </a:r>
            <a:r>
              <a:rPr lang="en-GB" sz="2500" dirty="0"/>
              <a:t> or </a:t>
            </a:r>
            <a:r>
              <a:rPr lang="en-GB" sz="2500" u="sng" dirty="0"/>
              <a:t>unite us to God</a:t>
            </a:r>
            <a:r>
              <a:rPr lang="en-GB" sz="2500" dirty="0"/>
              <a:t>.</a:t>
            </a:r>
          </a:p>
          <a:p>
            <a:pPr marL="0" indent="0">
              <a:buNone/>
            </a:pPr>
            <a:endParaRPr lang="en-GB" sz="2500" dirty="0"/>
          </a:p>
        </p:txBody>
      </p:sp>
    </p:spTree>
    <p:extLst>
      <p:ext uri="{BB962C8B-B14F-4D97-AF65-F5344CB8AC3E}">
        <p14:creationId xmlns:p14="http://schemas.microsoft.com/office/powerpoint/2010/main" val="16509792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3">
                                            <p:txEl>
                                              <p:pRg st="0" end="0"/>
                                            </p:txEl>
                                          </p:spTgt>
                                        </p:tgtEl>
                                        <p:attrNameLst>
                                          <p:attrName>style.visibility</p:attrName>
                                        </p:attrNameLst>
                                      </p:cBhvr>
                                      <p:to>
                                        <p:strVal val="visible"/>
                                      </p:to>
                                    </p:set>
                                    <p:anim calcmode="lin" valueType="num">
                                      <p:cBhvr additive="base">
                                        <p:cTn id="7" dur="500" fill="hold"/>
                                        <p:tgtEl>
                                          <p:spTgt spid="1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3">
                                            <p:txEl>
                                              <p:pRg st="1" end="1"/>
                                            </p:txEl>
                                          </p:spTgt>
                                        </p:tgtEl>
                                        <p:attrNameLst>
                                          <p:attrName>style.visibility</p:attrName>
                                        </p:attrNameLst>
                                      </p:cBhvr>
                                      <p:to>
                                        <p:strVal val="visible"/>
                                      </p:to>
                                    </p:set>
                                    <p:anim calcmode="lin" valueType="num">
                                      <p:cBhvr additive="base">
                                        <p:cTn id="13" dur="500" fill="hold"/>
                                        <p:tgtEl>
                                          <p:spTgt spid="1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3">
                                            <p:txEl>
                                              <p:pRg st="2" end="2"/>
                                            </p:txEl>
                                          </p:spTgt>
                                        </p:tgtEl>
                                        <p:attrNameLst>
                                          <p:attrName>style.visibility</p:attrName>
                                        </p:attrNameLst>
                                      </p:cBhvr>
                                      <p:to>
                                        <p:strVal val="visible"/>
                                      </p:to>
                                    </p:set>
                                    <p:anim calcmode="lin" valueType="num">
                                      <p:cBhvr additive="base">
                                        <p:cTn id="19" dur="500" fill="hold"/>
                                        <p:tgtEl>
                                          <p:spTgt spid="1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1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907F53D2-6D1C-80D1-01D5-636F8F139A1A}"/>
              </a:ext>
            </a:extLst>
          </p:cNvPr>
          <p:cNvSpPr>
            <a:spLocks noGrp="1"/>
          </p:cNvSpPr>
          <p:nvPr>
            <p:ph type="title"/>
          </p:nvPr>
        </p:nvSpPr>
        <p:spPr>
          <a:xfrm>
            <a:off x="1127293" y="361520"/>
            <a:ext cx="9759010" cy="807310"/>
          </a:xfrm>
        </p:spPr>
        <p:txBody>
          <a:bodyPr>
            <a:normAutofit/>
          </a:bodyPr>
          <a:lstStyle/>
          <a:p>
            <a:r>
              <a:rPr lang="en-GB" sz="4800" dirty="0"/>
              <a:t>The sacrifice of Christ</a:t>
            </a:r>
          </a:p>
        </p:txBody>
      </p:sp>
      <p:pic>
        <p:nvPicPr>
          <p:cNvPr id="11" name="Content Placeholder 10" descr="A picture containing sky, outdoor, clouds, mountain&#10;&#10;Description automatically generated">
            <a:extLst>
              <a:ext uri="{FF2B5EF4-FFF2-40B4-BE49-F238E27FC236}">
                <a16:creationId xmlns:a16="http://schemas.microsoft.com/office/drawing/2014/main" id="{53ACAB65-D0E0-90C5-27F9-F83D7B37DDF2}"/>
              </a:ext>
            </a:extLst>
          </p:cNvPr>
          <p:cNvPicPr>
            <a:picLocks noGrp="1" noChangeAspect="1"/>
          </p:cNvPicPr>
          <p:nvPr>
            <p:ph idx="1"/>
          </p:nvPr>
        </p:nvPicPr>
        <p:blipFill>
          <a:blip r:embed="rId3"/>
          <a:stretch>
            <a:fillRect/>
          </a:stretch>
        </p:blipFill>
        <p:spPr>
          <a:xfrm>
            <a:off x="8206000" y="2026509"/>
            <a:ext cx="3183924" cy="3183924"/>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9" name="Text Placeholder 8">
            <a:extLst>
              <a:ext uri="{FF2B5EF4-FFF2-40B4-BE49-F238E27FC236}">
                <a16:creationId xmlns:a16="http://schemas.microsoft.com/office/drawing/2014/main" id="{690295CF-BB32-DD81-8238-FB0677CEFE87}"/>
              </a:ext>
            </a:extLst>
          </p:cNvPr>
          <p:cNvSpPr>
            <a:spLocks noGrp="1"/>
          </p:cNvSpPr>
          <p:nvPr>
            <p:ph type="body" sz="half" idx="2"/>
          </p:nvPr>
        </p:nvSpPr>
        <p:spPr>
          <a:xfrm>
            <a:off x="550863" y="1750060"/>
            <a:ext cx="7288772" cy="4342765"/>
          </a:xfrm>
        </p:spPr>
        <p:txBody>
          <a:bodyPr>
            <a:normAutofit fontScale="92500"/>
          </a:bodyPr>
          <a:lstStyle/>
          <a:p>
            <a:pPr marL="342900" indent="-342900" algn="l">
              <a:buFont typeface="Arial" panose="020B0604020202020204" pitchFamily="34" charset="0"/>
              <a:buChar char="•"/>
            </a:pPr>
            <a:r>
              <a:rPr lang="en-GB" sz="2500" dirty="0"/>
              <a:t>When Jesus begins his mission</a:t>
            </a:r>
            <a:r>
              <a:rPr lang="en-GB" sz="2500" b="1" dirty="0"/>
              <a:t>, John the Baptist</a:t>
            </a:r>
            <a:r>
              <a:rPr lang="en-GB" sz="2500" dirty="0"/>
              <a:t> calls him, </a:t>
            </a:r>
            <a:r>
              <a:rPr lang="en-GB" sz="2500" i="1" dirty="0"/>
              <a:t>“the LAMB of God, who takes away the sin of the world.” </a:t>
            </a:r>
            <a:endParaRPr lang="en-GB" sz="2500" dirty="0"/>
          </a:p>
          <a:p>
            <a:pPr marL="342900" indent="-342900" algn="l">
              <a:buFont typeface="Arial" panose="020B0604020202020204" pitchFamily="34" charset="0"/>
              <a:buChar char="•"/>
            </a:pPr>
            <a:r>
              <a:rPr lang="en-GB" sz="2500" dirty="0"/>
              <a:t>By these words John reveals that </a:t>
            </a:r>
            <a:r>
              <a:rPr lang="en-GB" sz="2500" u="sng" dirty="0"/>
              <a:t>Jesus is the perfect sacrifice</a:t>
            </a:r>
            <a:r>
              <a:rPr lang="en-GB" sz="2500" dirty="0"/>
              <a:t> prefigured by the Old Testament sacrifices.</a:t>
            </a:r>
          </a:p>
          <a:p>
            <a:pPr marL="342900" indent="-342900" algn="l">
              <a:buFont typeface="Arial" panose="020B0604020202020204" pitchFamily="34" charset="0"/>
              <a:buChar char="•"/>
            </a:pPr>
            <a:r>
              <a:rPr lang="en-GB" sz="2500" dirty="0"/>
              <a:t>At the Passover meal (the LAST SUPPER) he shared with his disciples Jesus takes the bread and wine and </a:t>
            </a:r>
            <a:r>
              <a:rPr lang="en-GB" sz="2500" u="sng" dirty="0"/>
              <a:t>offers up his imminent death for our salvation</a:t>
            </a:r>
            <a:r>
              <a:rPr lang="en-GB" sz="2500" dirty="0"/>
              <a:t>.</a:t>
            </a:r>
          </a:p>
        </p:txBody>
      </p:sp>
    </p:spTree>
    <p:extLst>
      <p:ext uri="{BB962C8B-B14F-4D97-AF65-F5344CB8AC3E}">
        <p14:creationId xmlns:p14="http://schemas.microsoft.com/office/powerpoint/2010/main" val="518821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animEffect transition="in" filter="fade">
                                      <p:cBhvr>
                                        <p:cTn id="7" dur="1000"/>
                                        <p:tgtEl>
                                          <p:spTgt spid="9">
                                            <p:txEl>
                                              <p:pRg st="0" end="0"/>
                                            </p:txEl>
                                          </p:spTgt>
                                        </p:tgtEl>
                                      </p:cBhvr>
                                    </p:animEffect>
                                    <p:anim calcmode="lin" valueType="num">
                                      <p:cBhvr>
                                        <p:cTn id="8" dur="1000" fill="hold"/>
                                        <p:tgtEl>
                                          <p:spTgt spid="9">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9">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9">
                                            <p:txEl>
                                              <p:pRg st="1" end="1"/>
                                            </p:txEl>
                                          </p:spTgt>
                                        </p:tgtEl>
                                        <p:attrNameLst>
                                          <p:attrName>style.visibility</p:attrName>
                                        </p:attrNameLst>
                                      </p:cBhvr>
                                      <p:to>
                                        <p:strVal val="visible"/>
                                      </p:to>
                                    </p:set>
                                    <p:animEffect transition="in" filter="fade">
                                      <p:cBhvr>
                                        <p:cTn id="14" dur="1000"/>
                                        <p:tgtEl>
                                          <p:spTgt spid="9">
                                            <p:txEl>
                                              <p:pRg st="1" end="1"/>
                                            </p:txEl>
                                          </p:spTgt>
                                        </p:tgtEl>
                                      </p:cBhvr>
                                    </p:animEffect>
                                    <p:anim calcmode="lin" valueType="num">
                                      <p:cBhvr>
                                        <p:cTn id="15" dur="1000" fill="hold"/>
                                        <p:tgtEl>
                                          <p:spTgt spid="9">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9">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9">
                                            <p:txEl>
                                              <p:pRg st="2" end="2"/>
                                            </p:txEl>
                                          </p:spTgt>
                                        </p:tgtEl>
                                        <p:attrNameLst>
                                          <p:attrName>style.visibility</p:attrName>
                                        </p:attrNameLst>
                                      </p:cBhvr>
                                      <p:to>
                                        <p:strVal val="visible"/>
                                      </p:to>
                                    </p:set>
                                    <p:animEffect transition="in" filter="fade">
                                      <p:cBhvr>
                                        <p:cTn id="21" dur="1000"/>
                                        <p:tgtEl>
                                          <p:spTgt spid="9">
                                            <p:txEl>
                                              <p:pRg st="2" end="2"/>
                                            </p:txEl>
                                          </p:spTgt>
                                        </p:tgtEl>
                                      </p:cBhvr>
                                    </p:animEffect>
                                    <p:anim calcmode="lin" valueType="num">
                                      <p:cBhvr>
                                        <p:cTn id="22" dur="1000" fill="hold"/>
                                        <p:tgtEl>
                                          <p:spTgt spid="9">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9">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nodeType="clickEffect">
                                  <p:stCondLst>
                                    <p:cond delay="0"/>
                                  </p:stCondLst>
                                  <p:childTnLst>
                                    <p:set>
                                      <p:cBhvr>
                                        <p:cTn id="27" dur="1" fill="hold">
                                          <p:stCondLst>
                                            <p:cond delay="0"/>
                                          </p:stCondLst>
                                        </p:cTn>
                                        <p:tgtEl>
                                          <p:spTgt spid="11"/>
                                        </p:tgtEl>
                                        <p:attrNameLst>
                                          <p:attrName>style.visibility</p:attrName>
                                        </p:attrNameLst>
                                      </p:cBhvr>
                                      <p:to>
                                        <p:strVal val="visible"/>
                                      </p:to>
                                    </p:set>
                                    <p:animEffect transition="in" filter="fade">
                                      <p:cBhvr>
                                        <p:cTn id="28"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636C9E2D-C468-33D4-256F-52B4E091E804}"/>
              </a:ext>
            </a:extLst>
          </p:cNvPr>
          <p:cNvSpPr>
            <a:spLocks noGrp="1"/>
          </p:cNvSpPr>
          <p:nvPr>
            <p:ph type="title"/>
          </p:nvPr>
        </p:nvSpPr>
        <p:spPr/>
        <p:txBody>
          <a:bodyPr>
            <a:normAutofit/>
          </a:bodyPr>
          <a:lstStyle/>
          <a:p>
            <a:pPr algn="ctr"/>
            <a:r>
              <a:rPr lang="en-GB" dirty="0"/>
              <a:t>This Eucharistic sacrifice is called:</a:t>
            </a:r>
            <a:br>
              <a:rPr lang="en-GB" dirty="0"/>
            </a:br>
            <a:r>
              <a:rPr lang="en-GB" dirty="0"/>
              <a:t>THE MASS</a:t>
            </a:r>
          </a:p>
        </p:txBody>
      </p:sp>
      <p:pic>
        <p:nvPicPr>
          <p:cNvPr id="11" name="Content Placeholder 10" descr="A picture containing indoor, furniture, altar, table&#10;&#10;Description automatically generated">
            <a:extLst>
              <a:ext uri="{FF2B5EF4-FFF2-40B4-BE49-F238E27FC236}">
                <a16:creationId xmlns:a16="http://schemas.microsoft.com/office/drawing/2014/main" id="{76422757-B10C-CE32-E4C6-3461EC75EEE2}"/>
              </a:ext>
            </a:extLst>
          </p:cNvPr>
          <p:cNvPicPr>
            <a:picLocks noGrp="1" noChangeAspect="1"/>
          </p:cNvPicPr>
          <p:nvPr>
            <p:ph sz="half" idx="1"/>
          </p:nvPr>
        </p:nvPicPr>
        <p:blipFill>
          <a:blip r:embed="rId3"/>
          <a:stretch>
            <a:fillRect/>
          </a:stretch>
        </p:blipFill>
        <p:spPr>
          <a:xfrm>
            <a:off x="457200" y="2188154"/>
            <a:ext cx="5105400" cy="34036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2" name="Content Placeholder 1">
            <a:extLst>
              <a:ext uri="{FF2B5EF4-FFF2-40B4-BE49-F238E27FC236}">
                <a16:creationId xmlns:a16="http://schemas.microsoft.com/office/drawing/2014/main" id="{FFF18ED0-131A-0F34-0B0F-E8AE7528287A}"/>
              </a:ext>
            </a:extLst>
          </p:cNvPr>
          <p:cNvSpPr>
            <a:spLocks noGrp="1"/>
          </p:cNvSpPr>
          <p:nvPr>
            <p:ph sz="half" idx="2"/>
          </p:nvPr>
        </p:nvSpPr>
        <p:spPr>
          <a:xfrm>
            <a:off x="5745892" y="2063578"/>
            <a:ext cx="5988908" cy="4436076"/>
          </a:xfrm>
        </p:spPr>
        <p:txBody>
          <a:bodyPr>
            <a:normAutofit fontScale="62500" lnSpcReduction="20000"/>
          </a:bodyPr>
          <a:lstStyle/>
          <a:p>
            <a:r>
              <a:rPr lang="en-GB" sz="3400" dirty="0"/>
              <a:t>The Church through her priests, continues to offer the SAME Eucharist sacrifice</a:t>
            </a:r>
            <a:r>
              <a:rPr lang="en-GB" sz="3600" dirty="0"/>
              <a:t> as Jesus.</a:t>
            </a:r>
            <a:endParaRPr lang="en-GB" sz="3400" dirty="0"/>
          </a:p>
          <a:p>
            <a:r>
              <a:rPr lang="en-GB" sz="3400" dirty="0"/>
              <a:t>This is why at every Mass the words institution are ALWAYS in the present tense:</a:t>
            </a:r>
          </a:p>
          <a:p>
            <a:r>
              <a:rPr lang="en-GB" sz="3400" i="1" dirty="0"/>
              <a:t>“Take this, all of you and eat of it, for this is my Body, which will be given up for you.” </a:t>
            </a:r>
          </a:p>
          <a:p>
            <a:r>
              <a:rPr lang="en-GB" sz="3400" i="1" dirty="0"/>
              <a:t>“Take this, all of you, and drink from it, for this is the chalice of my Blood, the Blood of the new and eternal covenant, which will be poured out for you and for many for the forgiveness of sins. Do this in memory of me.”</a:t>
            </a:r>
          </a:p>
        </p:txBody>
      </p:sp>
    </p:spTree>
    <p:extLst>
      <p:ext uri="{BB962C8B-B14F-4D97-AF65-F5344CB8AC3E}">
        <p14:creationId xmlns:p14="http://schemas.microsoft.com/office/powerpoint/2010/main" val="39018226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heel(1)">
                                      <p:cBhvr>
                                        <p:cTn id="7" dur="20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2">
                                            <p:txEl>
                                              <p:pRg st="0" end="0"/>
                                            </p:txEl>
                                          </p:spTgt>
                                        </p:tgtEl>
                                        <p:attrNameLst>
                                          <p:attrName>style.visibility</p:attrName>
                                        </p:attrNameLst>
                                      </p:cBhvr>
                                      <p:to>
                                        <p:strVal val="visible"/>
                                      </p:to>
                                    </p:set>
                                    <p:anim calcmode="lin" valueType="num">
                                      <p:cBhvr additive="base">
                                        <p:cTn id="12" dur="500" fill="hold"/>
                                        <p:tgtEl>
                                          <p:spTgt spid="2">
                                            <p:txEl>
                                              <p:pRg st="0" end="0"/>
                                            </p:txEl>
                                          </p:spTgt>
                                        </p:tgtEl>
                                        <p:attrNameLst>
                                          <p:attrName>ppt_x</p:attrName>
                                        </p:attrNameLst>
                                      </p:cBhvr>
                                      <p:tavLst>
                                        <p:tav tm="0">
                                          <p:val>
                                            <p:strVal val="#ppt_x"/>
                                          </p:val>
                                        </p:tav>
                                        <p:tav tm="100000">
                                          <p:val>
                                            <p:strVal val="#ppt_x"/>
                                          </p:val>
                                        </p:tav>
                                      </p:tavLst>
                                    </p:anim>
                                    <p:anim calcmode="lin" valueType="num">
                                      <p:cBhvr additive="base">
                                        <p:cTn id="13" dur="500" fill="hold"/>
                                        <p:tgtEl>
                                          <p:spTgt spid="2">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grpId="0" nodeType="clickEffect">
                                  <p:stCondLst>
                                    <p:cond delay="0"/>
                                  </p:stCondLst>
                                  <p:childTnLst>
                                    <p:set>
                                      <p:cBhvr>
                                        <p:cTn id="17" dur="1" fill="hold">
                                          <p:stCondLst>
                                            <p:cond delay="0"/>
                                          </p:stCondLst>
                                        </p:cTn>
                                        <p:tgtEl>
                                          <p:spTgt spid="2">
                                            <p:txEl>
                                              <p:pRg st="1" end="1"/>
                                            </p:txEl>
                                          </p:spTgt>
                                        </p:tgtEl>
                                        <p:attrNameLst>
                                          <p:attrName>style.visibility</p:attrName>
                                        </p:attrNameLst>
                                      </p:cBhvr>
                                      <p:to>
                                        <p:strVal val="visible"/>
                                      </p:to>
                                    </p:set>
                                    <p:anim calcmode="lin" valueType="num">
                                      <p:cBhvr additive="base">
                                        <p:cTn id="18" dur="500" fill="hold"/>
                                        <p:tgtEl>
                                          <p:spTgt spid="2">
                                            <p:txEl>
                                              <p:pRg st="1" end="1"/>
                                            </p:txEl>
                                          </p:spTgt>
                                        </p:tgtEl>
                                        <p:attrNameLst>
                                          <p:attrName>ppt_x</p:attrName>
                                        </p:attrNameLst>
                                      </p:cBhvr>
                                      <p:tavLst>
                                        <p:tav tm="0">
                                          <p:val>
                                            <p:strVal val="#ppt_x"/>
                                          </p:val>
                                        </p:tav>
                                        <p:tav tm="100000">
                                          <p:val>
                                            <p:strVal val="#ppt_x"/>
                                          </p:val>
                                        </p:tav>
                                      </p:tavLst>
                                    </p:anim>
                                    <p:anim calcmode="lin" valueType="num">
                                      <p:cBhvr additive="base">
                                        <p:cTn id="19" dur="500" fill="hold"/>
                                        <p:tgtEl>
                                          <p:spTgt spid="2">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 presetClass="entr" presetSubtype="4" fill="hold" grpId="0" nodeType="clickEffect">
                                  <p:stCondLst>
                                    <p:cond delay="0"/>
                                  </p:stCondLst>
                                  <p:childTnLst>
                                    <p:set>
                                      <p:cBhvr>
                                        <p:cTn id="23" dur="1" fill="hold">
                                          <p:stCondLst>
                                            <p:cond delay="0"/>
                                          </p:stCondLst>
                                        </p:cTn>
                                        <p:tgtEl>
                                          <p:spTgt spid="2">
                                            <p:txEl>
                                              <p:pRg st="2" end="2"/>
                                            </p:txEl>
                                          </p:spTgt>
                                        </p:tgtEl>
                                        <p:attrNameLst>
                                          <p:attrName>style.visibility</p:attrName>
                                        </p:attrNameLst>
                                      </p:cBhvr>
                                      <p:to>
                                        <p:strVal val="visible"/>
                                      </p:to>
                                    </p:set>
                                    <p:anim calcmode="lin" valueType="num">
                                      <p:cBhvr additive="base">
                                        <p:cTn id="24" dur="500" fill="hold"/>
                                        <p:tgtEl>
                                          <p:spTgt spid="2">
                                            <p:txEl>
                                              <p:pRg st="2" end="2"/>
                                            </p:txEl>
                                          </p:spTgt>
                                        </p:tgtEl>
                                        <p:attrNameLst>
                                          <p:attrName>ppt_x</p:attrName>
                                        </p:attrNameLst>
                                      </p:cBhvr>
                                      <p:tavLst>
                                        <p:tav tm="0">
                                          <p:val>
                                            <p:strVal val="#ppt_x"/>
                                          </p:val>
                                        </p:tav>
                                        <p:tav tm="100000">
                                          <p:val>
                                            <p:strVal val="#ppt_x"/>
                                          </p:val>
                                        </p:tav>
                                      </p:tavLst>
                                    </p:anim>
                                    <p:anim calcmode="lin" valueType="num">
                                      <p:cBhvr additive="base">
                                        <p:cTn id="25" dur="500" fill="hold"/>
                                        <p:tgtEl>
                                          <p:spTgt spid="2">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2" presetClass="entr" presetSubtype="4" fill="hold" grpId="0" nodeType="clickEffect">
                                  <p:stCondLst>
                                    <p:cond delay="0"/>
                                  </p:stCondLst>
                                  <p:childTnLst>
                                    <p:set>
                                      <p:cBhvr>
                                        <p:cTn id="29" dur="1" fill="hold">
                                          <p:stCondLst>
                                            <p:cond delay="0"/>
                                          </p:stCondLst>
                                        </p:cTn>
                                        <p:tgtEl>
                                          <p:spTgt spid="2">
                                            <p:txEl>
                                              <p:pRg st="3" end="3"/>
                                            </p:txEl>
                                          </p:spTgt>
                                        </p:tgtEl>
                                        <p:attrNameLst>
                                          <p:attrName>style.visibility</p:attrName>
                                        </p:attrNameLst>
                                      </p:cBhvr>
                                      <p:to>
                                        <p:strVal val="visible"/>
                                      </p:to>
                                    </p:set>
                                    <p:anim calcmode="lin" valueType="num">
                                      <p:cBhvr additive="base">
                                        <p:cTn id="30" dur="500" fill="hold"/>
                                        <p:tgtEl>
                                          <p:spTgt spid="2">
                                            <p:txEl>
                                              <p:pRg st="3" end="3"/>
                                            </p:txEl>
                                          </p:spTgt>
                                        </p:tgtEl>
                                        <p:attrNameLst>
                                          <p:attrName>ppt_x</p:attrName>
                                        </p:attrNameLst>
                                      </p:cBhvr>
                                      <p:tavLst>
                                        <p:tav tm="0">
                                          <p:val>
                                            <p:strVal val="#ppt_x"/>
                                          </p:val>
                                        </p:tav>
                                        <p:tav tm="100000">
                                          <p:val>
                                            <p:strVal val="#ppt_x"/>
                                          </p:val>
                                        </p:tav>
                                      </p:tavLst>
                                    </p:anim>
                                    <p:anim calcmode="lin" valueType="num">
                                      <p:cBhvr additive="base">
                                        <p:cTn id="31" dur="500" fill="hold"/>
                                        <p:tgtEl>
                                          <p:spTgt spid="2">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Damask">
  <a:themeElements>
    <a:clrScheme name="Damask">
      <a:dk1>
        <a:sysClr val="windowText" lastClr="000000"/>
      </a:dk1>
      <a:lt1>
        <a:sysClr val="window" lastClr="FFFFFF"/>
      </a:lt1>
      <a:dk2>
        <a:srgbClr val="2A5B7F"/>
      </a:dk2>
      <a:lt2>
        <a:srgbClr val="ABDAFC"/>
      </a:lt2>
      <a:accent1>
        <a:srgbClr val="9EC544"/>
      </a:accent1>
      <a:accent2>
        <a:srgbClr val="50BEA3"/>
      </a:accent2>
      <a:accent3>
        <a:srgbClr val="4A9CCC"/>
      </a:accent3>
      <a:accent4>
        <a:srgbClr val="9A66CA"/>
      </a:accent4>
      <a:accent5>
        <a:srgbClr val="C54F71"/>
      </a:accent5>
      <a:accent6>
        <a:srgbClr val="DE9C3C"/>
      </a:accent6>
      <a:hlink>
        <a:srgbClr val="6BA9DA"/>
      </a:hlink>
      <a:folHlink>
        <a:srgbClr val="A0BCD3"/>
      </a:folHlink>
    </a:clrScheme>
    <a:fontScheme name="Damask">
      <a:majorFont>
        <a:latin typeface="Bookman Old Style" panose="0205060405050502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Rockwell" panose="02060603020205020403"/>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Damask">
      <a:fillStyleLst>
        <a:solidFill>
          <a:schemeClr val="phClr"/>
        </a:solidFill>
        <a:gradFill rotWithShape="1">
          <a:gsLst>
            <a:gs pos="0">
              <a:schemeClr val="phClr">
                <a:tint val="48000"/>
                <a:satMod val="105000"/>
                <a:lumMod val="110000"/>
              </a:schemeClr>
            </a:gs>
            <a:gs pos="100000">
              <a:schemeClr val="phClr">
                <a:tint val="78000"/>
                <a:satMod val="109000"/>
                <a:lumMod val="100000"/>
              </a:schemeClr>
            </a:gs>
          </a:gsLst>
          <a:lin ang="5400000" scaled="0"/>
        </a:gradFill>
        <a:gradFill rotWithShape="1">
          <a:gsLst>
            <a:gs pos="0">
              <a:schemeClr val="phClr">
                <a:tint val="94000"/>
                <a:satMod val="100000"/>
                <a:lumMod val="104000"/>
              </a:schemeClr>
            </a:gs>
            <a:gs pos="69000">
              <a:schemeClr val="phClr">
                <a:shade val="86000"/>
                <a:satMod val="130000"/>
                <a:lumMod val="102000"/>
              </a:schemeClr>
            </a:gs>
            <a:gs pos="100000">
              <a:schemeClr val="phClr">
                <a:shade val="72000"/>
                <a:satMod val="130000"/>
                <a:lumMod val="100000"/>
              </a:schemeClr>
            </a:gs>
          </a:gsLst>
          <a:lin ang="5400000" scaled="0"/>
        </a:gradFill>
      </a:fillStyleLst>
      <a:lnStyleLst>
        <a:ln w="12700" cap="flat" cmpd="sng" algn="ctr">
          <a:solidFill>
            <a:schemeClr val="phClr"/>
          </a:solidFill>
          <a:prstDash val="solid"/>
        </a:ln>
        <a:ln w="19050"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50800" dist="38100" dir="5400000" sy="96000" rotWithShape="0">
              <a:srgbClr val="000000">
                <a:alpha val="54000"/>
              </a:srgbClr>
            </a:outerShdw>
          </a:effectLst>
        </a:effectStyle>
        <a:effectStyle>
          <a:effectLst>
            <a:outerShdw blurRad="76200" dist="38100" dir="5400000" algn="ctr" rotWithShape="0">
              <a:srgbClr val="000000">
                <a:alpha val="76000"/>
              </a:srgbClr>
            </a:outerShdw>
          </a:effectLst>
          <a:scene3d>
            <a:camera prst="orthographicFront">
              <a:rot lat="0" lon="0" rev="0"/>
            </a:camera>
            <a:lightRig rig="balanced" dir="t"/>
          </a:scene3d>
          <a:sp3d prstMaterial="matte">
            <a:bevelT w="25400" h="25400" prst="relaxedInset"/>
          </a:sp3d>
        </a:effectStyle>
      </a:effectStyleLst>
      <a:bgFillStyleLst>
        <a:solidFill>
          <a:schemeClr val="phClr"/>
        </a:solidFill>
        <a:solidFill>
          <a:schemeClr val="phClr">
            <a:tint val="95000"/>
            <a:satMod val="170000"/>
          </a:schemeClr>
        </a:solidFill>
        <a:blipFill rotWithShape="1">
          <a:blip xmlns:r="http://schemas.openxmlformats.org/officeDocument/2006/relationships" r:embed="rId1">
            <a:duotone>
              <a:schemeClr val="phClr">
                <a:shade val="18000"/>
                <a:satMod val="160000"/>
                <a:lumMod val="28000"/>
              </a:schemeClr>
              <a:schemeClr val="phClr">
                <a:tint val="95000"/>
                <a:satMod val="160000"/>
                <a:lumMod val="116000"/>
              </a:schemeClr>
            </a:duotone>
          </a:blip>
          <a:stretch/>
        </a:blipFill>
      </a:bgFillStyleLst>
    </a:fmtScheme>
  </a:themeElements>
  <a:objectDefaults/>
  <a:extraClrSchemeLst/>
  <a:extLst>
    <a:ext uri="{05A4C25C-085E-4340-85A3-A5531E510DB2}">
      <thm15:themeFamily xmlns:thm15="http://schemas.microsoft.com/office/thememl/2012/main" name="Damask" id="{F9A299A0-33D0-4E0F-9F3F-7163E3744208}" vid="{746EEEEA-FB6A-406B-B510-531588D54811}"/>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_ip_UnifiedCompliancePolicyUIAction xmlns="http://schemas.microsoft.com/sharepoint/v3" xsi:nil="true"/>
    <Image xmlns="71af3243-3dd4-4a8d-8c0d-dd76da1f02a5">
      <Url xsi:nil="true"/>
      <Description xsi:nil="true"/>
    </Image>
    <Status xmlns="71af3243-3dd4-4a8d-8c0d-dd76da1f02a5">Not started</Status>
    <_ip_UnifiedCompliancePolicyProperties xmlns="http://schemas.microsoft.com/sharepoint/v3" xsi:nil="true"/>
    <lcf76f155ced4ddcb4097134ff3c332f xmlns="71af3243-3dd4-4a8d-8c0d-dd76da1f02a5">
      <Terms xmlns="http://schemas.microsoft.com/office/infopath/2007/PartnerControls"/>
    </lcf76f155ced4ddcb4097134ff3c332f>
    <TaxCatchAll xmlns="230e9df3-be65-4c73-a93b-d1236ebd677e"/>
    <MediaServiceKeyPoints xmlns="71af3243-3dd4-4a8d-8c0d-dd76da1f02a5" xsi:nil="true"/>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79F111ED35F8CC479449609E8A0923A6" ma:contentTypeVersion="18" ma:contentTypeDescription="Create a new document." ma:contentTypeScope="" ma:versionID="22a266b9fa9a230c5a512669d8b298c3">
  <xsd:schema xmlns:xsd="http://www.w3.org/2001/XMLSchema" xmlns:xs="http://www.w3.org/2001/XMLSchema" xmlns:p="http://schemas.microsoft.com/office/2006/metadata/properties" xmlns:ns1="http://schemas.microsoft.com/sharepoint/v3" xmlns:ns2="71af3243-3dd4-4a8d-8c0d-dd76da1f02a5" xmlns:ns3="16c05727-aa75-4e4a-9b5f-8a80a1165891" xmlns:ns4="230e9df3-be65-4c73-a93b-d1236ebd677e" targetNamespace="http://schemas.microsoft.com/office/2006/metadata/properties" ma:root="true" ma:fieldsID="eddc33fff6b14141ee5c74a0d29ea6a1" ns1:_="" ns2:_="" ns3:_="" ns4:_="">
    <xsd:import namespace="http://schemas.microsoft.com/sharepoint/v3"/>
    <xsd:import namespace="71af3243-3dd4-4a8d-8c0d-dd76da1f02a5"/>
    <xsd:import namespace="16c05727-aa75-4e4a-9b5f-8a80a1165891"/>
    <xsd:import namespace="230e9df3-be65-4c73-a93b-d1236ebd677e"/>
    <xsd:element name="properties">
      <xsd:complexType>
        <xsd:sequence>
          <xsd:element name="documentManagement">
            <xsd:complexType>
              <xsd:all>
                <xsd:element ref="ns2:MediaServiceMetadata" minOccurs="0"/>
                <xsd:element ref="ns2:MediaServiceFastMetadata" minOccurs="0"/>
                <xsd:element ref="ns2:MediaServiceOCR" minOccurs="0"/>
                <xsd:element ref="ns2:MediaServiceAutoTags" minOccurs="0"/>
                <xsd:element ref="ns2:MediaServiceEventHashCode" minOccurs="0"/>
                <xsd:element ref="ns2:MediaServiceGenerationTime" minOccurs="0"/>
                <xsd:element ref="ns3:SharedWithUsers" minOccurs="0"/>
                <xsd:element ref="ns3:SharedWithDetails" minOccurs="0"/>
                <xsd:element ref="ns2:MediaServiceAutoKeyPoints" minOccurs="0"/>
                <xsd:element ref="ns2:MediaServiceKeyPoints" minOccurs="0"/>
                <xsd:element ref="ns2:MediaServiceDateTaken" minOccurs="0"/>
                <xsd:element ref="ns2:Status" minOccurs="0"/>
                <xsd:element ref="ns1:_ip_UnifiedCompliancePolicyProperties" minOccurs="0"/>
                <xsd:element ref="ns1:_ip_UnifiedCompliancePolicyUIAction" minOccurs="0"/>
                <xsd:element ref="ns2:Image" minOccurs="0"/>
                <xsd:element ref="ns2:lcf76f155ced4ddcb4097134ff3c332f" minOccurs="0"/>
                <xsd:element ref="ns4:TaxCatchAl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20" nillable="true" ma:displayName="Unified Compliance Policy Properties" ma:hidden="true" ma:internalName="_ip_UnifiedCompliancePolicyProperties">
      <xsd:simpleType>
        <xsd:restriction base="dms:Note"/>
      </xsd:simpleType>
    </xsd:element>
    <xsd:element name="_ip_UnifiedCompliancePolicyUIAction" ma:index="21" nillable="true" ma:displayName="Unified Compliance Policy UI Action" ma:hidden="true" ma:internalName="_ip_UnifiedCompliancePolicyUIAc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71af3243-3dd4-4a8d-8c0d-dd76da1f02a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CR" ma:index="10" nillable="true" ma:displayName="MediaServiceOCR" ma:internalName="MediaServiceOCR" ma:readOnly="true">
      <xsd:simpleType>
        <xsd:restriction base="dms:Note">
          <xsd:maxLength value="255"/>
        </xsd:restriction>
      </xsd:simpleType>
    </xsd:element>
    <xsd:element name="MediaServiceAutoTags" ma:index="11" nillable="true" ma:displayName="MediaServiceAutoTags" ma:internalName="MediaServiceAutoTags"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false">
      <xsd:simpleType>
        <xsd:restriction base="dms:Note">
          <xsd:maxLength value="255"/>
        </xsd:restriction>
      </xsd:simpleType>
    </xsd:element>
    <xsd:element name="MediaServiceDateTaken" ma:index="18" nillable="true" ma:displayName="MediaServiceDateTaken" ma:hidden="true" ma:internalName="MediaServiceDateTaken" ma:readOnly="true">
      <xsd:simpleType>
        <xsd:restriction base="dms:Text"/>
      </xsd:simpleType>
    </xsd:element>
    <xsd:element name="Status" ma:index="19" nillable="true" ma:displayName="Status" ma:default="Not started" ma:format="Dropdown" ma:internalName="Status">
      <xsd:simpleType>
        <xsd:restriction base="dms:Choice">
          <xsd:enumeration value="Not started"/>
          <xsd:enumeration value="In Progress"/>
          <xsd:enumeration value="Completed"/>
        </xsd:restriction>
      </xsd:simpleType>
    </xsd:element>
    <xsd:element name="Image" ma:index="22" nillable="true" ma:displayName="Image" ma:format="Image" ma:internalName="Image">
      <xsd:complexType>
        <xsd:complexContent>
          <xsd:extension base="dms:URL">
            <xsd:sequence>
              <xsd:element name="Url" type="dms:ValidUrl" minOccurs="0" nillable="true"/>
              <xsd:element name="Description" type="xsd:string" nillable="true"/>
            </xsd:sequence>
          </xsd:extension>
        </xsd:complexContent>
      </xsd:complexType>
    </xsd:element>
    <xsd:element name="lcf76f155ced4ddcb4097134ff3c332f" ma:index="24" nillable="true" ma:taxonomy="true" ma:internalName="lcf76f155ced4ddcb4097134ff3c332f" ma:taxonomyFieldName="MediaServiceAITags" ma:displayName="Image Tags" ma:readOnly="false" ma:fieldId="{5cf76f15-5ced-4ddc-b409-7134ff3c332f}" ma:taxonomyMulti="true" ma:sspId="e385fb40-52d4-4fae-9c5b-3e8ff8a5878e" ma:termSetId="09814cd3-568e-4e90-9814-8d621ff8fb84" ma:anchorId="00000000-0000-0000-0000-000000000000"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16c05727-aa75-4e4a-9b5f-8a80a1165891"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230e9df3-be65-4c73-a93b-d1236ebd677e" elementFormDefault="qualified">
    <xsd:import namespace="http://schemas.microsoft.com/office/2006/documentManagement/types"/>
    <xsd:import namespace="http://schemas.microsoft.com/office/infopath/2007/PartnerControls"/>
    <xsd:element name="TaxCatchAll" ma:index="25" nillable="true" ma:displayName="Taxonomy Catch All Column" ma:hidden="true" ma:list="{3f6bfcbc-3db3-4ae6-bd76-326f0798ad28}" ma:internalName="TaxCatchAll" ma:showField="CatchAllData" ma:web="16c05727-aa75-4e4a-9b5f-8a80a1165891">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904751AB-E840-446F-8D49-E697067EC887}">
  <ds:schemaRefs>
    <ds:schemaRef ds:uri="http://schemas.microsoft.com/sharepoint/v3/contenttype/forms"/>
  </ds:schemaRefs>
</ds:datastoreItem>
</file>

<file path=customXml/itemProps2.xml><?xml version="1.0" encoding="utf-8"?>
<ds:datastoreItem xmlns:ds="http://schemas.openxmlformats.org/officeDocument/2006/customXml" ds:itemID="{50811A92-D464-4AC4-A396-BA73B10CEEAC}">
  <ds:schemaRefs>
    <ds:schemaRef ds:uri="http://schemas.openxmlformats.org/package/2006/metadata/core-properties"/>
    <ds:schemaRef ds:uri="http://schemas.microsoft.com/office/2006/metadata/properties"/>
    <ds:schemaRef ds:uri="230e9df3-be65-4c73-a93b-d1236ebd677e"/>
    <ds:schemaRef ds:uri="http://schemas.microsoft.com/office/2006/documentManagement/types"/>
    <ds:schemaRef ds:uri="http://schemas.microsoft.com/sharepoint/v3"/>
    <ds:schemaRef ds:uri="http://purl.org/dc/dcmitype/"/>
    <ds:schemaRef ds:uri="16c05727-aa75-4e4a-9b5f-8a80a1165891"/>
    <ds:schemaRef ds:uri="71af3243-3dd4-4a8d-8c0d-dd76da1f02a5"/>
    <ds:schemaRef ds:uri="http://www.w3.org/XML/1998/namespace"/>
    <ds:schemaRef ds:uri="http://schemas.microsoft.com/office/infopath/2007/PartnerControls"/>
    <ds:schemaRef ds:uri="http://purl.org/dc/terms/"/>
    <ds:schemaRef ds:uri="http://purl.org/dc/elements/1.1/"/>
  </ds:schemaRefs>
</ds:datastoreItem>
</file>

<file path=customXml/itemProps3.xml><?xml version="1.0" encoding="utf-8"?>
<ds:datastoreItem xmlns:ds="http://schemas.openxmlformats.org/officeDocument/2006/customXml" ds:itemID="{DE4876F9-7AE1-498D-B8FE-1E3AD703D2AF}">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71af3243-3dd4-4a8d-8c0d-dd76da1f02a5"/>
    <ds:schemaRef ds:uri="16c05727-aa75-4e4a-9b5f-8a80a1165891"/>
    <ds:schemaRef ds:uri="230e9df3-be65-4c73-a93b-d1236ebd677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Metadata/LabelInfo.xml><?xml version="1.0" encoding="utf-8"?>
<clbl:labelList xmlns:clbl="http://schemas.microsoft.com/office/2020/mipLabelMetadata">
  <clbl:label id="{f42aa342-8706-4288-bd11-ebb85995028c}" enabled="1" method="Standard" siteId="{72f988bf-86f1-41af-91ab-2d7cd011db47}" contentBits="0" removed="0"/>
</clbl:labelList>
</file>

<file path=docProps/app.xml><?xml version="1.0" encoding="utf-8"?>
<Properties xmlns="http://schemas.openxmlformats.org/officeDocument/2006/extended-properties" xmlns:vt="http://schemas.openxmlformats.org/officeDocument/2006/docPropsVTypes">
  <Template>Damask</Template>
  <TotalTime>2614</TotalTime>
  <Words>2279</Words>
  <Application>Microsoft Office PowerPoint</Application>
  <PresentationFormat>Widescreen</PresentationFormat>
  <Paragraphs>154</Paragraphs>
  <Slides>19</Slides>
  <Notes>19</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19</vt:i4>
      </vt:variant>
    </vt:vector>
  </HeadingPairs>
  <TitlesOfParts>
    <vt:vector size="25" baseType="lpstr">
      <vt:lpstr>Arial</vt:lpstr>
      <vt:lpstr>Bookman Old Style</vt:lpstr>
      <vt:lpstr>Calibri</vt:lpstr>
      <vt:lpstr>Rockwell</vt:lpstr>
      <vt:lpstr>Symbol</vt:lpstr>
      <vt:lpstr>Damask</vt:lpstr>
      <vt:lpstr>FHC Parents Session 3: The Eucharist</vt:lpstr>
      <vt:lpstr>Prayer</vt:lpstr>
      <vt:lpstr>Eucharist, Sign, symbol or The body of Christ?</vt:lpstr>
      <vt:lpstr>What does Jesus say about it?</vt:lpstr>
      <vt:lpstr>What is the Eucharist?</vt:lpstr>
      <vt:lpstr>The Eucharist as Food</vt:lpstr>
      <vt:lpstr>Sacrifices in the Old Testament</vt:lpstr>
      <vt:lpstr>The sacrifice of Christ</vt:lpstr>
      <vt:lpstr>This Eucharistic sacrifice is called: THE MASS</vt:lpstr>
      <vt:lpstr>transubstantiation</vt:lpstr>
      <vt:lpstr>Importance of the Mass</vt:lpstr>
      <vt:lpstr>Be prepared…</vt:lpstr>
      <vt:lpstr>The saints on the Eucharist</vt:lpstr>
      <vt:lpstr>“The actual effect of the eucharist is the transformation of man into god.”</vt:lpstr>
      <vt:lpstr>St John Vianney</vt:lpstr>
      <vt:lpstr>The Seven Sacraments</vt:lpstr>
      <vt:lpstr>This is my body…</vt:lpstr>
      <vt:lpstr>The Eucharist is Christ himself, helping you and your children become the saints he made you all to be!</vt:lpstr>
      <vt:lpstr>Any questions?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 Title</dc:title>
  <dc:creator>Dan</dc:creator>
  <cp:lastModifiedBy>Dan Daley</cp:lastModifiedBy>
  <cp:revision>2</cp:revision>
  <dcterms:created xsi:type="dcterms:W3CDTF">2023-02-19T17:32:31Z</dcterms:created>
  <dcterms:modified xsi:type="dcterms:W3CDTF">2024-02-27T09:10:06Z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0x01010079F111ED35F8CC479449609E8A0923A6</vt:lpwstr>
  </property>
</Properties>
</file>